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Gloria Hallelujah"/>
      <p:regular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Hind"/>
      <p:regular r:id="rId27"/>
      <p:bold r:id="rId28"/>
    </p:embeddedFont>
    <p:embeddedFont>
      <p:font typeface="Bebas Neue"/>
      <p:regular r:id="rId29"/>
    </p:embeddedFont>
    <p:embeddedFont>
      <p:font typeface="Didact Gothic"/>
      <p:regular r:id="rId30"/>
    </p:embeddedFont>
    <p:embeddedFont>
      <p:font typeface="Hind Medium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GloriaHallelujah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Hind-bold.fntdata"/><Relationship Id="rId27" Type="http://schemas.openxmlformats.org/officeDocument/2006/relationships/font" Target="fonts/Hin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ebasNeu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HindMedium-regular.fntdata"/><Relationship Id="rId30" Type="http://schemas.openxmlformats.org/officeDocument/2006/relationships/font" Target="fonts/DidactGothic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HindMedium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d1bf8d60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d1bf8d60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d1bf8d60a4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d1bf8d60a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d1bf8d60a4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d1bf8d60a4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d1bf8d60a4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d1bf8d60a4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d1bf8d60a4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d1bf8d60a4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d1bf8d60a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d1bf8d60a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d1bf8d60a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d1bf8d60a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d1bf8d60a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d1bf8d60a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d9dd8944b3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d9dd8944b3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dae0880b1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dae0880b1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d1bf8d60a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d1bf8d60a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2fc2de9d9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2fc2de9d9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d1bf8d60a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d1bf8d60a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967475" y="1028400"/>
            <a:ext cx="4065900" cy="25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967475" y="3666900"/>
            <a:ext cx="4065900" cy="448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4789620">
            <a:off x="-2152637" y="2372238"/>
            <a:ext cx="4628091" cy="4282175"/>
          </a:xfrm>
          <a:custGeom>
            <a:rect b="b" l="l" r="r" t="t"/>
            <a:pathLst>
              <a:path extrusionOk="0" fill="none" h="114768" w="124039">
                <a:moveTo>
                  <a:pt x="11329" y="111497"/>
                </a:moveTo>
                <a:cubicBezTo>
                  <a:pt x="11329" y="111497"/>
                  <a:pt x="0" y="98219"/>
                  <a:pt x="5619" y="94857"/>
                </a:cubicBezTo>
                <a:cubicBezTo>
                  <a:pt x="11222" y="91479"/>
                  <a:pt x="20939" y="104958"/>
                  <a:pt x="20939" y="104958"/>
                </a:cubicBezTo>
                <a:cubicBezTo>
                  <a:pt x="20939" y="104958"/>
                  <a:pt x="26005" y="114767"/>
                  <a:pt x="32376" y="111682"/>
                </a:cubicBezTo>
                <a:cubicBezTo>
                  <a:pt x="38747" y="108611"/>
                  <a:pt x="22183" y="89085"/>
                  <a:pt x="22183" y="89085"/>
                </a:cubicBezTo>
                <a:cubicBezTo>
                  <a:pt x="22183" y="89085"/>
                  <a:pt x="11713" y="78108"/>
                  <a:pt x="19036" y="75806"/>
                </a:cubicBezTo>
                <a:cubicBezTo>
                  <a:pt x="26374" y="73503"/>
                  <a:pt x="42754" y="102931"/>
                  <a:pt x="49416" y="97159"/>
                </a:cubicBezTo>
                <a:cubicBezTo>
                  <a:pt x="56079" y="91387"/>
                  <a:pt x="37028" y="74271"/>
                  <a:pt x="37028" y="74271"/>
                </a:cubicBezTo>
                <a:cubicBezTo>
                  <a:pt x="37028" y="74271"/>
                  <a:pt x="27034" y="63678"/>
                  <a:pt x="33313" y="60316"/>
                </a:cubicBezTo>
                <a:cubicBezTo>
                  <a:pt x="39607" y="56954"/>
                  <a:pt x="53223" y="79858"/>
                  <a:pt x="59794" y="80242"/>
                </a:cubicBezTo>
                <a:cubicBezTo>
                  <a:pt x="66364" y="80626"/>
                  <a:pt x="63693" y="74854"/>
                  <a:pt x="61129" y="69558"/>
                </a:cubicBezTo>
                <a:cubicBezTo>
                  <a:pt x="58565" y="64261"/>
                  <a:pt x="41142" y="48404"/>
                  <a:pt x="50660" y="46961"/>
                </a:cubicBezTo>
                <a:cubicBezTo>
                  <a:pt x="60177" y="45518"/>
                  <a:pt x="66088" y="59549"/>
                  <a:pt x="66088" y="59549"/>
                </a:cubicBezTo>
                <a:cubicBezTo>
                  <a:pt x="66088" y="59549"/>
                  <a:pt x="70463" y="69266"/>
                  <a:pt x="76834" y="66196"/>
                </a:cubicBezTo>
                <a:cubicBezTo>
                  <a:pt x="83220" y="63110"/>
                  <a:pt x="66640" y="43583"/>
                  <a:pt x="66640" y="43583"/>
                </a:cubicBezTo>
                <a:cubicBezTo>
                  <a:pt x="66640" y="43583"/>
                  <a:pt x="56171" y="32622"/>
                  <a:pt x="63509" y="30304"/>
                </a:cubicBezTo>
                <a:cubicBezTo>
                  <a:pt x="70831" y="28002"/>
                  <a:pt x="87211" y="57430"/>
                  <a:pt x="93874" y="51658"/>
                </a:cubicBezTo>
                <a:cubicBezTo>
                  <a:pt x="100536" y="45886"/>
                  <a:pt x="81500" y="28769"/>
                  <a:pt x="81500" y="28769"/>
                </a:cubicBezTo>
                <a:cubicBezTo>
                  <a:pt x="81500" y="28769"/>
                  <a:pt x="71507" y="18192"/>
                  <a:pt x="77785" y="14815"/>
                </a:cubicBezTo>
                <a:cubicBezTo>
                  <a:pt x="84064" y="11453"/>
                  <a:pt x="97681" y="34342"/>
                  <a:pt x="104251" y="34726"/>
                </a:cubicBezTo>
                <a:cubicBezTo>
                  <a:pt x="110821" y="35109"/>
                  <a:pt x="108442" y="30212"/>
                  <a:pt x="105863" y="24916"/>
                </a:cubicBezTo>
                <a:cubicBezTo>
                  <a:pt x="103299" y="19635"/>
                  <a:pt x="85584" y="2902"/>
                  <a:pt x="95117" y="1459"/>
                </a:cubicBezTo>
                <a:cubicBezTo>
                  <a:pt x="104635" y="1"/>
                  <a:pt x="114736" y="18069"/>
                  <a:pt x="114736" y="18069"/>
                </a:cubicBezTo>
                <a:cubicBezTo>
                  <a:pt x="114736" y="18069"/>
                  <a:pt x="121491" y="27249"/>
                  <a:pt x="122703" y="16749"/>
                </a:cubicBezTo>
                <a:cubicBezTo>
                  <a:pt x="124039" y="5328"/>
                  <a:pt x="113615" y="446"/>
                  <a:pt x="113615" y="446"/>
                </a:cubicBezTo>
              </a:path>
            </a:pathLst>
          </a:cu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4789790">
            <a:off x="6522177" y="-1594859"/>
            <a:ext cx="4613557" cy="4268728"/>
          </a:xfrm>
          <a:custGeom>
            <a:rect b="b" l="l" r="r" t="t"/>
            <a:pathLst>
              <a:path extrusionOk="0" fill="none" h="114768" w="124039">
                <a:moveTo>
                  <a:pt x="11329" y="111497"/>
                </a:moveTo>
                <a:cubicBezTo>
                  <a:pt x="11329" y="111497"/>
                  <a:pt x="0" y="98219"/>
                  <a:pt x="5619" y="94857"/>
                </a:cubicBezTo>
                <a:cubicBezTo>
                  <a:pt x="11222" y="91479"/>
                  <a:pt x="20939" y="104958"/>
                  <a:pt x="20939" y="104958"/>
                </a:cubicBezTo>
                <a:cubicBezTo>
                  <a:pt x="20939" y="104958"/>
                  <a:pt x="26005" y="114767"/>
                  <a:pt x="32376" y="111682"/>
                </a:cubicBezTo>
                <a:cubicBezTo>
                  <a:pt x="38747" y="108611"/>
                  <a:pt x="22183" y="89085"/>
                  <a:pt x="22183" y="89085"/>
                </a:cubicBezTo>
                <a:cubicBezTo>
                  <a:pt x="22183" y="89085"/>
                  <a:pt x="11713" y="78108"/>
                  <a:pt x="19036" y="75806"/>
                </a:cubicBezTo>
                <a:cubicBezTo>
                  <a:pt x="26374" y="73503"/>
                  <a:pt x="42754" y="102931"/>
                  <a:pt x="49416" y="97159"/>
                </a:cubicBezTo>
                <a:cubicBezTo>
                  <a:pt x="56079" y="91387"/>
                  <a:pt x="37028" y="74271"/>
                  <a:pt x="37028" y="74271"/>
                </a:cubicBezTo>
                <a:cubicBezTo>
                  <a:pt x="37028" y="74271"/>
                  <a:pt x="27034" y="63678"/>
                  <a:pt x="33313" y="60316"/>
                </a:cubicBezTo>
                <a:cubicBezTo>
                  <a:pt x="39607" y="56954"/>
                  <a:pt x="53223" y="79858"/>
                  <a:pt x="59794" y="80242"/>
                </a:cubicBezTo>
                <a:cubicBezTo>
                  <a:pt x="66364" y="80626"/>
                  <a:pt x="63693" y="74854"/>
                  <a:pt x="61129" y="69558"/>
                </a:cubicBezTo>
                <a:cubicBezTo>
                  <a:pt x="58565" y="64261"/>
                  <a:pt x="41142" y="48404"/>
                  <a:pt x="50660" y="46961"/>
                </a:cubicBezTo>
                <a:cubicBezTo>
                  <a:pt x="60177" y="45518"/>
                  <a:pt x="66088" y="59549"/>
                  <a:pt x="66088" y="59549"/>
                </a:cubicBezTo>
                <a:cubicBezTo>
                  <a:pt x="66088" y="59549"/>
                  <a:pt x="70463" y="69266"/>
                  <a:pt x="76834" y="66196"/>
                </a:cubicBezTo>
                <a:cubicBezTo>
                  <a:pt x="83220" y="63110"/>
                  <a:pt x="66640" y="43583"/>
                  <a:pt x="66640" y="43583"/>
                </a:cubicBezTo>
                <a:cubicBezTo>
                  <a:pt x="66640" y="43583"/>
                  <a:pt x="56171" y="32622"/>
                  <a:pt x="63509" y="30304"/>
                </a:cubicBezTo>
                <a:cubicBezTo>
                  <a:pt x="70831" y="28002"/>
                  <a:pt x="87211" y="57430"/>
                  <a:pt x="93874" y="51658"/>
                </a:cubicBezTo>
                <a:cubicBezTo>
                  <a:pt x="100536" y="45886"/>
                  <a:pt x="81500" y="28769"/>
                  <a:pt x="81500" y="28769"/>
                </a:cubicBezTo>
                <a:cubicBezTo>
                  <a:pt x="81500" y="28769"/>
                  <a:pt x="71507" y="18192"/>
                  <a:pt x="77785" y="14815"/>
                </a:cubicBezTo>
                <a:cubicBezTo>
                  <a:pt x="84064" y="11453"/>
                  <a:pt x="97681" y="34342"/>
                  <a:pt x="104251" y="34726"/>
                </a:cubicBezTo>
                <a:cubicBezTo>
                  <a:pt x="110821" y="35109"/>
                  <a:pt x="108442" y="30212"/>
                  <a:pt x="105863" y="24916"/>
                </a:cubicBezTo>
                <a:cubicBezTo>
                  <a:pt x="103299" y="19635"/>
                  <a:pt x="85584" y="2902"/>
                  <a:pt x="95117" y="1459"/>
                </a:cubicBezTo>
                <a:cubicBezTo>
                  <a:pt x="104635" y="1"/>
                  <a:pt x="114736" y="18069"/>
                  <a:pt x="114736" y="18069"/>
                </a:cubicBezTo>
                <a:cubicBezTo>
                  <a:pt x="114736" y="18069"/>
                  <a:pt x="121491" y="27249"/>
                  <a:pt x="122703" y="16749"/>
                </a:cubicBezTo>
                <a:cubicBezTo>
                  <a:pt x="124039" y="5328"/>
                  <a:pt x="113615" y="446"/>
                  <a:pt x="113615" y="446"/>
                </a:cubicBezTo>
              </a:path>
            </a:pathLst>
          </a:cu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26190" y="3208380"/>
            <a:ext cx="418822" cy="40376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4023" y="2559701"/>
            <a:ext cx="195607" cy="221048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1"/>
          <p:cNvSpPr txBox="1"/>
          <p:nvPr>
            <p:ph hasCustomPrompt="1" type="title"/>
          </p:nvPr>
        </p:nvSpPr>
        <p:spPr>
          <a:xfrm>
            <a:off x="1284000" y="1311450"/>
            <a:ext cx="6576000" cy="21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7" name="Google Shape;97;p11"/>
          <p:cNvSpPr txBox="1"/>
          <p:nvPr>
            <p:ph idx="1" type="subTitle"/>
          </p:nvPr>
        </p:nvSpPr>
        <p:spPr>
          <a:xfrm>
            <a:off x="1284150" y="3301200"/>
            <a:ext cx="6576000" cy="4971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8" name="Google Shape;98;p11"/>
          <p:cNvSpPr/>
          <p:nvPr/>
        </p:nvSpPr>
        <p:spPr>
          <a:xfrm flipH="1" rot="-8352555">
            <a:off x="7128914" y="606895"/>
            <a:ext cx="4178658" cy="2205742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1"/>
          <p:cNvSpPr/>
          <p:nvPr/>
        </p:nvSpPr>
        <p:spPr>
          <a:xfrm flipH="1" rot="6441590">
            <a:off x="-1451304" y="-1315178"/>
            <a:ext cx="4178606" cy="2205715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1"/>
          <p:cNvSpPr/>
          <p:nvPr/>
        </p:nvSpPr>
        <p:spPr>
          <a:xfrm flipH="1">
            <a:off x="8250544" y="4434831"/>
            <a:ext cx="360464" cy="34750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1"/>
          <p:cNvSpPr/>
          <p:nvPr/>
        </p:nvSpPr>
        <p:spPr>
          <a:xfrm flipH="1">
            <a:off x="8591185" y="3298950"/>
            <a:ext cx="284736" cy="266140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1"/>
          <p:cNvSpPr/>
          <p:nvPr/>
        </p:nvSpPr>
        <p:spPr>
          <a:xfrm>
            <a:off x="5460688" y="337624"/>
            <a:ext cx="418822" cy="40376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1"/>
          <p:cNvSpPr/>
          <p:nvPr/>
        </p:nvSpPr>
        <p:spPr>
          <a:xfrm>
            <a:off x="3352514" y="450148"/>
            <a:ext cx="166689" cy="178720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3733700" y="-387951"/>
            <a:ext cx="1562574" cy="14833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1"/>
          <p:cNvSpPr/>
          <p:nvPr/>
        </p:nvSpPr>
        <p:spPr>
          <a:xfrm flipH="1" rot="10800000">
            <a:off x="-356836" y="3613307"/>
            <a:ext cx="4178563" cy="2205692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3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" name="Google Shape;109;p13"/>
          <p:cNvSpPr txBox="1"/>
          <p:nvPr>
            <p:ph idx="1" type="subTitle"/>
          </p:nvPr>
        </p:nvSpPr>
        <p:spPr>
          <a:xfrm>
            <a:off x="2146675" y="1933350"/>
            <a:ext cx="21792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3"/>
          <p:cNvSpPr txBox="1"/>
          <p:nvPr>
            <p:ph idx="2" type="subTitle"/>
          </p:nvPr>
        </p:nvSpPr>
        <p:spPr>
          <a:xfrm>
            <a:off x="5712926" y="1933350"/>
            <a:ext cx="21792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3" type="subTitle"/>
          </p:nvPr>
        </p:nvSpPr>
        <p:spPr>
          <a:xfrm>
            <a:off x="2146675" y="3653550"/>
            <a:ext cx="21792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3"/>
          <p:cNvSpPr txBox="1"/>
          <p:nvPr>
            <p:ph idx="4" type="subTitle"/>
          </p:nvPr>
        </p:nvSpPr>
        <p:spPr>
          <a:xfrm>
            <a:off x="5712926" y="3653550"/>
            <a:ext cx="21792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3"/>
          <p:cNvSpPr txBox="1"/>
          <p:nvPr>
            <p:ph hasCustomPrompt="1" idx="5" type="title"/>
          </p:nvPr>
        </p:nvSpPr>
        <p:spPr>
          <a:xfrm>
            <a:off x="1147430" y="1360650"/>
            <a:ext cx="903900" cy="640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/>
          <p:nvPr>
            <p:ph hasCustomPrompt="1" idx="6" type="title"/>
          </p:nvPr>
        </p:nvSpPr>
        <p:spPr>
          <a:xfrm>
            <a:off x="1147430" y="3083099"/>
            <a:ext cx="903900" cy="640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/>
          <p:nvPr>
            <p:ph hasCustomPrompt="1" idx="7" type="title"/>
          </p:nvPr>
        </p:nvSpPr>
        <p:spPr>
          <a:xfrm>
            <a:off x="4748531" y="1360650"/>
            <a:ext cx="903900" cy="640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/>
          <p:nvPr>
            <p:ph hasCustomPrompt="1" idx="8" type="title"/>
          </p:nvPr>
        </p:nvSpPr>
        <p:spPr>
          <a:xfrm>
            <a:off x="4748531" y="3083099"/>
            <a:ext cx="903900" cy="640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/>
          <p:nvPr>
            <p:ph idx="9" type="subTitle"/>
          </p:nvPr>
        </p:nvSpPr>
        <p:spPr>
          <a:xfrm>
            <a:off x="2146675" y="1360650"/>
            <a:ext cx="2179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8" name="Google Shape;118;p13"/>
          <p:cNvSpPr txBox="1"/>
          <p:nvPr>
            <p:ph idx="13" type="subTitle"/>
          </p:nvPr>
        </p:nvSpPr>
        <p:spPr>
          <a:xfrm>
            <a:off x="5712935" y="1360650"/>
            <a:ext cx="21792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" name="Google Shape;119;p13"/>
          <p:cNvSpPr txBox="1"/>
          <p:nvPr>
            <p:ph idx="14" type="subTitle"/>
          </p:nvPr>
        </p:nvSpPr>
        <p:spPr>
          <a:xfrm>
            <a:off x="2146683" y="3083100"/>
            <a:ext cx="21792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0" name="Google Shape;120;p13"/>
          <p:cNvSpPr txBox="1"/>
          <p:nvPr>
            <p:ph idx="15" type="subTitle"/>
          </p:nvPr>
        </p:nvSpPr>
        <p:spPr>
          <a:xfrm>
            <a:off x="5712926" y="3083100"/>
            <a:ext cx="21792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" name="Google Shape;121;p13"/>
          <p:cNvSpPr/>
          <p:nvPr/>
        </p:nvSpPr>
        <p:spPr>
          <a:xfrm rot="5242529">
            <a:off x="-1497732" y="4067257"/>
            <a:ext cx="4178735" cy="2205783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3"/>
          <p:cNvSpPr/>
          <p:nvPr/>
        </p:nvSpPr>
        <p:spPr>
          <a:xfrm rot="-5961926">
            <a:off x="-1948561" y="-101016"/>
            <a:ext cx="3255901" cy="1930044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98625" y="4199566"/>
            <a:ext cx="1375399" cy="963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992" y="4120900"/>
            <a:ext cx="1268884" cy="106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3"/>
          <p:cNvSpPr/>
          <p:nvPr/>
        </p:nvSpPr>
        <p:spPr>
          <a:xfrm rot="-6441590">
            <a:off x="6105845" y="-1315178"/>
            <a:ext cx="4178606" cy="2205715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3"/>
          <p:cNvSpPr/>
          <p:nvPr/>
        </p:nvSpPr>
        <p:spPr>
          <a:xfrm>
            <a:off x="238102" y="3508106"/>
            <a:ext cx="360464" cy="34750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-91674" y="2819725"/>
            <a:ext cx="284736" cy="266140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8619073" y="3326751"/>
            <a:ext cx="195607" cy="221048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0"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4"/>
          <p:cNvSpPr txBox="1"/>
          <p:nvPr>
            <p:ph idx="1" type="subTitle"/>
          </p:nvPr>
        </p:nvSpPr>
        <p:spPr>
          <a:xfrm>
            <a:off x="2344650" y="1314724"/>
            <a:ext cx="4454700" cy="3201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4"/>
          <p:cNvSpPr txBox="1"/>
          <p:nvPr>
            <p:ph hasCustomPrompt="1" type="title"/>
          </p:nvPr>
        </p:nvSpPr>
        <p:spPr>
          <a:xfrm>
            <a:off x="2344650" y="549262"/>
            <a:ext cx="4454700" cy="6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b="1" sz="4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2" name="Google Shape;132;p14"/>
          <p:cNvSpPr txBox="1"/>
          <p:nvPr>
            <p:ph idx="2" type="subTitle"/>
          </p:nvPr>
        </p:nvSpPr>
        <p:spPr>
          <a:xfrm>
            <a:off x="2344650" y="2753073"/>
            <a:ext cx="4454700" cy="32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4"/>
          <p:cNvSpPr txBox="1"/>
          <p:nvPr>
            <p:ph hasCustomPrompt="1" idx="3" type="title"/>
          </p:nvPr>
        </p:nvSpPr>
        <p:spPr>
          <a:xfrm>
            <a:off x="2344650" y="1917937"/>
            <a:ext cx="4454700" cy="6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b="0" sz="4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4" name="Google Shape;134;p14"/>
          <p:cNvSpPr txBox="1"/>
          <p:nvPr>
            <p:ph idx="4" type="subTitle"/>
          </p:nvPr>
        </p:nvSpPr>
        <p:spPr>
          <a:xfrm>
            <a:off x="2344650" y="4114238"/>
            <a:ext cx="4454700" cy="3201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4"/>
          <p:cNvSpPr txBox="1"/>
          <p:nvPr>
            <p:ph hasCustomPrompt="1" idx="5" type="title"/>
          </p:nvPr>
        </p:nvSpPr>
        <p:spPr>
          <a:xfrm>
            <a:off x="2344650" y="3354062"/>
            <a:ext cx="4454700" cy="6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6" name="Google Shape;136;p14"/>
          <p:cNvSpPr/>
          <p:nvPr/>
        </p:nvSpPr>
        <p:spPr>
          <a:xfrm rot="-2700176">
            <a:off x="-1086302" y="2419158"/>
            <a:ext cx="2448050" cy="3520364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4"/>
          <p:cNvSpPr/>
          <p:nvPr/>
        </p:nvSpPr>
        <p:spPr>
          <a:xfrm rot="-815095">
            <a:off x="7474978" y="1804457"/>
            <a:ext cx="4854193" cy="2562329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4"/>
          <p:cNvSpPr/>
          <p:nvPr/>
        </p:nvSpPr>
        <p:spPr>
          <a:xfrm rot="-476061">
            <a:off x="7883845" y="-725404"/>
            <a:ext cx="3782223" cy="2242039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4"/>
          <p:cNvSpPr/>
          <p:nvPr/>
        </p:nvSpPr>
        <p:spPr>
          <a:xfrm flipH="1">
            <a:off x="8662832" y="1447951"/>
            <a:ext cx="330782" cy="319009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4"/>
          <p:cNvSpPr/>
          <p:nvPr/>
        </p:nvSpPr>
        <p:spPr>
          <a:xfrm flipH="1">
            <a:off x="7491975" y="433535"/>
            <a:ext cx="330834" cy="309226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4"/>
          <p:cNvSpPr/>
          <p:nvPr/>
        </p:nvSpPr>
        <p:spPr>
          <a:xfrm>
            <a:off x="1054565" y="4608569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4"/>
          <p:cNvSpPr/>
          <p:nvPr/>
        </p:nvSpPr>
        <p:spPr>
          <a:xfrm>
            <a:off x="312212" y="1292762"/>
            <a:ext cx="404233" cy="389697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4"/>
          <p:cNvSpPr/>
          <p:nvPr/>
        </p:nvSpPr>
        <p:spPr>
          <a:xfrm>
            <a:off x="312200" y="703623"/>
            <a:ext cx="146420" cy="156988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6311" y="3808572"/>
            <a:ext cx="2596653" cy="181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53641" y="1387000"/>
            <a:ext cx="26994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53641" y="2530600"/>
            <a:ext cx="26994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8" name="Google Shape;148;p15"/>
          <p:cNvSpPr/>
          <p:nvPr/>
        </p:nvSpPr>
        <p:spPr>
          <a:xfrm rot="-2079398">
            <a:off x="-893192" y="2252764"/>
            <a:ext cx="2448022" cy="3520359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/>
          <p:nvPr/>
        </p:nvSpPr>
        <p:spPr>
          <a:xfrm rot="-339241">
            <a:off x="7132662" y="2564783"/>
            <a:ext cx="4854125" cy="256229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5"/>
          <p:cNvSpPr/>
          <p:nvPr/>
        </p:nvSpPr>
        <p:spPr>
          <a:xfrm>
            <a:off x="7857446" y="-389645"/>
            <a:ext cx="3782215" cy="2242034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5"/>
          <p:cNvSpPr/>
          <p:nvPr/>
        </p:nvSpPr>
        <p:spPr>
          <a:xfrm flipH="1" rot="-1734753">
            <a:off x="8336367" y="1885415"/>
            <a:ext cx="188805" cy="202431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5"/>
          <p:cNvSpPr/>
          <p:nvPr/>
        </p:nvSpPr>
        <p:spPr>
          <a:xfrm rot="10800000">
            <a:off x="8578663" y="2924630"/>
            <a:ext cx="245884" cy="243369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11850" y="4321094"/>
            <a:ext cx="1512150" cy="82240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5"/>
          <p:cNvSpPr/>
          <p:nvPr/>
        </p:nvSpPr>
        <p:spPr>
          <a:xfrm>
            <a:off x="8068147" y="3768091"/>
            <a:ext cx="124592" cy="133584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5"/>
          <p:cNvSpPr/>
          <p:nvPr/>
        </p:nvSpPr>
        <p:spPr>
          <a:xfrm flipH="1" rot="-1734753">
            <a:off x="618817" y="1885415"/>
            <a:ext cx="188805" cy="202431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5"/>
          <p:cNvSpPr/>
          <p:nvPr/>
        </p:nvSpPr>
        <p:spPr>
          <a:xfrm rot="-7923562">
            <a:off x="249455" y="2512209"/>
            <a:ext cx="245914" cy="243336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/>
          <p:nvPr/>
        </p:nvSpPr>
        <p:spPr>
          <a:xfrm rot="-244358">
            <a:off x="-1397980" y="-1795404"/>
            <a:ext cx="2447952" cy="3520384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6"/>
          <p:cNvSpPr/>
          <p:nvPr/>
        </p:nvSpPr>
        <p:spPr>
          <a:xfrm rot="-339241">
            <a:off x="7132662" y="2564783"/>
            <a:ext cx="4854125" cy="256229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6"/>
          <p:cNvSpPr/>
          <p:nvPr/>
        </p:nvSpPr>
        <p:spPr>
          <a:xfrm>
            <a:off x="7857446" y="-389645"/>
            <a:ext cx="3782215" cy="2242034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6"/>
          <p:cNvSpPr/>
          <p:nvPr/>
        </p:nvSpPr>
        <p:spPr>
          <a:xfrm flipH="1" rot="-1734753">
            <a:off x="8336367" y="1885415"/>
            <a:ext cx="188805" cy="202431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6"/>
          <p:cNvSpPr/>
          <p:nvPr/>
        </p:nvSpPr>
        <p:spPr>
          <a:xfrm rot="10800000">
            <a:off x="8578663" y="2924630"/>
            <a:ext cx="245884" cy="243369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344863" y="4112969"/>
            <a:ext cx="1512150" cy="82240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6"/>
          <p:cNvSpPr/>
          <p:nvPr/>
        </p:nvSpPr>
        <p:spPr>
          <a:xfrm>
            <a:off x="8578676" y="4541774"/>
            <a:ext cx="165272" cy="177200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6"/>
          <p:cNvSpPr/>
          <p:nvPr/>
        </p:nvSpPr>
        <p:spPr>
          <a:xfrm flipH="1" rot="-1734753">
            <a:off x="1093655" y="4580090"/>
            <a:ext cx="188805" cy="202431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6"/>
          <p:cNvSpPr/>
          <p:nvPr/>
        </p:nvSpPr>
        <p:spPr>
          <a:xfrm rot="-7923562">
            <a:off x="160230" y="3073559"/>
            <a:ext cx="245914" cy="243336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6"/>
          <p:cNvSpPr txBox="1"/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8" name="Google Shape;168;p16"/>
          <p:cNvSpPr txBox="1"/>
          <p:nvPr>
            <p:ph idx="1" type="body"/>
          </p:nvPr>
        </p:nvSpPr>
        <p:spPr>
          <a:xfrm>
            <a:off x="794651" y="1300850"/>
            <a:ext cx="3735600" cy="3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69" name="Google Shape;169;p16"/>
          <p:cNvSpPr txBox="1"/>
          <p:nvPr>
            <p:ph idx="2" type="body"/>
          </p:nvPr>
        </p:nvSpPr>
        <p:spPr>
          <a:xfrm>
            <a:off x="4695189" y="1300850"/>
            <a:ext cx="3735600" cy="3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ONE_COLUMN_TEXT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/>
          <p:nvPr>
            <p:ph idx="1" type="subTitle"/>
          </p:nvPr>
        </p:nvSpPr>
        <p:spPr>
          <a:xfrm>
            <a:off x="4151450" y="2364750"/>
            <a:ext cx="3837000" cy="11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Open Sans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172" name="Google Shape;172;p17"/>
          <p:cNvSpPr txBox="1"/>
          <p:nvPr>
            <p:ph type="title"/>
          </p:nvPr>
        </p:nvSpPr>
        <p:spPr>
          <a:xfrm>
            <a:off x="4151450" y="1607275"/>
            <a:ext cx="385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3" name="Google Shape;173;p17"/>
          <p:cNvSpPr/>
          <p:nvPr/>
        </p:nvSpPr>
        <p:spPr>
          <a:xfrm rot="7608017">
            <a:off x="-304521" y="3137079"/>
            <a:ext cx="2448039" cy="3520324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7"/>
          <p:cNvSpPr/>
          <p:nvPr/>
        </p:nvSpPr>
        <p:spPr>
          <a:xfrm rot="10460759">
            <a:off x="-2891611" y="-106436"/>
            <a:ext cx="4854125" cy="256229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7"/>
          <p:cNvSpPr/>
          <p:nvPr/>
        </p:nvSpPr>
        <p:spPr>
          <a:xfrm rot="-7578679">
            <a:off x="7206779" y="3226944"/>
            <a:ext cx="2447977" cy="3520438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8408225" y="2631288"/>
            <a:ext cx="1458450" cy="13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57558" y="4160000"/>
            <a:ext cx="1268884" cy="106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7"/>
          <p:cNvSpPr/>
          <p:nvPr/>
        </p:nvSpPr>
        <p:spPr>
          <a:xfrm>
            <a:off x="-100122" y="2148449"/>
            <a:ext cx="181572" cy="194677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/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1" name="Google Shape;181;p18"/>
          <p:cNvSpPr/>
          <p:nvPr/>
        </p:nvSpPr>
        <p:spPr>
          <a:xfrm rot="7607845">
            <a:off x="-208230" y="3706433"/>
            <a:ext cx="2295393" cy="3300956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 rot="10460759">
            <a:off x="-3081486" y="-266336"/>
            <a:ext cx="4854125" cy="256229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 rot="10800000">
            <a:off x="8637371" y="4517707"/>
            <a:ext cx="330782" cy="319009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 rot="10800000">
            <a:off x="303053" y="4548129"/>
            <a:ext cx="276223" cy="258182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8"/>
          <p:cNvSpPr/>
          <p:nvPr/>
        </p:nvSpPr>
        <p:spPr>
          <a:xfrm flipH="1">
            <a:off x="8968162" y="3957594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"/>
          <p:cNvSpPr/>
          <p:nvPr/>
        </p:nvSpPr>
        <p:spPr>
          <a:xfrm flipH="1">
            <a:off x="7811053" y="4748067"/>
            <a:ext cx="188801" cy="202427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8"/>
          <p:cNvSpPr/>
          <p:nvPr/>
        </p:nvSpPr>
        <p:spPr>
          <a:xfrm flipH="1" rot="-1734753">
            <a:off x="219467" y="3763640"/>
            <a:ext cx="188805" cy="202431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8"/>
          <p:cNvSpPr/>
          <p:nvPr/>
        </p:nvSpPr>
        <p:spPr>
          <a:xfrm flipH="1">
            <a:off x="1167312" y="4877181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8"/>
          <p:cNvSpPr/>
          <p:nvPr/>
        </p:nvSpPr>
        <p:spPr>
          <a:xfrm rot="-8518460">
            <a:off x="5792701" y="-1595474"/>
            <a:ext cx="4854132" cy="2562298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"/>
          <p:cNvSpPr/>
          <p:nvPr/>
        </p:nvSpPr>
        <p:spPr>
          <a:xfrm rot="10460759">
            <a:off x="5053164" y="3732514"/>
            <a:ext cx="4854125" cy="256229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9"/>
          <p:cNvSpPr txBox="1"/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3" name="Google Shape;193;p19"/>
          <p:cNvSpPr/>
          <p:nvPr/>
        </p:nvSpPr>
        <p:spPr>
          <a:xfrm rot="10460759">
            <a:off x="-2891611" y="-106436"/>
            <a:ext cx="4854125" cy="256229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9"/>
          <p:cNvSpPr/>
          <p:nvPr/>
        </p:nvSpPr>
        <p:spPr>
          <a:xfrm rot="10800000">
            <a:off x="8708371" y="3768095"/>
            <a:ext cx="330782" cy="319009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9"/>
          <p:cNvSpPr/>
          <p:nvPr/>
        </p:nvSpPr>
        <p:spPr>
          <a:xfrm rot="10800000">
            <a:off x="7607239" y="4742617"/>
            <a:ext cx="330834" cy="309226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9"/>
          <p:cNvSpPr/>
          <p:nvPr/>
        </p:nvSpPr>
        <p:spPr>
          <a:xfrm flipH="1">
            <a:off x="8779362" y="1633144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9"/>
          <p:cNvSpPr/>
          <p:nvPr/>
        </p:nvSpPr>
        <p:spPr>
          <a:xfrm flipH="1">
            <a:off x="8850353" y="1026192"/>
            <a:ext cx="188801" cy="202427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9"/>
          <p:cNvSpPr/>
          <p:nvPr/>
        </p:nvSpPr>
        <p:spPr>
          <a:xfrm flipH="1" rot="-1734753">
            <a:off x="180967" y="3532640"/>
            <a:ext cx="188805" cy="202431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9"/>
          <p:cNvSpPr/>
          <p:nvPr/>
        </p:nvSpPr>
        <p:spPr>
          <a:xfrm rot="10800000">
            <a:off x="1831038" y="4742630"/>
            <a:ext cx="245884" cy="243369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850" y="4327700"/>
            <a:ext cx="1589950" cy="864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9"/>
          <p:cNvSpPr/>
          <p:nvPr/>
        </p:nvSpPr>
        <p:spPr>
          <a:xfrm>
            <a:off x="1539097" y="4327691"/>
            <a:ext cx="124592" cy="133584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2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0"/>
          <p:cNvSpPr txBox="1"/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4" name="Google Shape;204;p20"/>
          <p:cNvSpPr/>
          <p:nvPr/>
        </p:nvSpPr>
        <p:spPr>
          <a:xfrm flipH="1" rot="-7607802">
            <a:off x="7310047" y="3382526"/>
            <a:ext cx="2106560" cy="3029394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0"/>
          <p:cNvSpPr/>
          <p:nvPr/>
        </p:nvSpPr>
        <p:spPr>
          <a:xfrm rot="3220651">
            <a:off x="-1963702" y="3809667"/>
            <a:ext cx="4854051" cy="2562255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48159" y="-60324"/>
            <a:ext cx="1292460" cy="90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0"/>
          <p:cNvSpPr/>
          <p:nvPr/>
        </p:nvSpPr>
        <p:spPr>
          <a:xfrm rot="10800000">
            <a:off x="8708371" y="3768095"/>
            <a:ext cx="330782" cy="319009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0"/>
          <p:cNvSpPr/>
          <p:nvPr/>
        </p:nvSpPr>
        <p:spPr>
          <a:xfrm rot="10800000">
            <a:off x="7607239" y="4742617"/>
            <a:ext cx="330834" cy="309226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"/>
          <p:cNvSpPr/>
          <p:nvPr/>
        </p:nvSpPr>
        <p:spPr>
          <a:xfrm rot="10800000">
            <a:off x="459965" y="4302766"/>
            <a:ext cx="276223" cy="258182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0"/>
          <p:cNvSpPr/>
          <p:nvPr/>
        </p:nvSpPr>
        <p:spPr>
          <a:xfrm flipH="1">
            <a:off x="8912712" y="2776144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0"/>
          <p:cNvSpPr/>
          <p:nvPr/>
        </p:nvSpPr>
        <p:spPr>
          <a:xfrm flipH="1" rot="653457">
            <a:off x="157797" y="3679290"/>
            <a:ext cx="188800" cy="202426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0"/>
          <p:cNvSpPr/>
          <p:nvPr/>
        </p:nvSpPr>
        <p:spPr>
          <a:xfrm flipH="1">
            <a:off x="1055512" y="4742631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713621" y="2462200"/>
            <a:ext cx="4149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1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3713621" y="1114900"/>
            <a:ext cx="1690200" cy="132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3713621" y="3433075"/>
            <a:ext cx="4149000" cy="4431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/>
          <p:nvPr/>
        </p:nvSpPr>
        <p:spPr>
          <a:xfrm rot="4789584">
            <a:off x="-1216626" y="3886082"/>
            <a:ext cx="3051269" cy="2823209"/>
          </a:xfrm>
          <a:custGeom>
            <a:rect b="b" l="l" r="r" t="t"/>
            <a:pathLst>
              <a:path extrusionOk="0" fill="none" h="114768" w="124039">
                <a:moveTo>
                  <a:pt x="11329" y="111497"/>
                </a:moveTo>
                <a:cubicBezTo>
                  <a:pt x="11329" y="111497"/>
                  <a:pt x="0" y="98219"/>
                  <a:pt x="5619" y="94857"/>
                </a:cubicBezTo>
                <a:cubicBezTo>
                  <a:pt x="11222" y="91479"/>
                  <a:pt x="20939" y="104958"/>
                  <a:pt x="20939" y="104958"/>
                </a:cubicBezTo>
                <a:cubicBezTo>
                  <a:pt x="20939" y="104958"/>
                  <a:pt x="26005" y="114767"/>
                  <a:pt x="32376" y="111682"/>
                </a:cubicBezTo>
                <a:cubicBezTo>
                  <a:pt x="38747" y="108611"/>
                  <a:pt x="22183" y="89085"/>
                  <a:pt x="22183" y="89085"/>
                </a:cubicBezTo>
                <a:cubicBezTo>
                  <a:pt x="22183" y="89085"/>
                  <a:pt x="11713" y="78108"/>
                  <a:pt x="19036" y="75806"/>
                </a:cubicBezTo>
                <a:cubicBezTo>
                  <a:pt x="26374" y="73503"/>
                  <a:pt x="42754" y="102931"/>
                  <a:pt x="49416" y="97159"/>
                </a:cubicBezTo>
                <a:cubicBezTo>
                  <a:pt x="56079" y="91387"/>
                  <a:pt x="37028" y="74271"/>
                  <a:pt x="37028" y="74271"/>
                </a:cubicBezTo>
                <a:cubicBezTo>
                  <a:pt x="37028" y="74271"/>
                  <a:pt x="27034" y="63678"/>
                  <a:pt x="33313" y="60316"/>
                </a:cubicBezTo>
                <a:cubicBezTo>
                  <a:pt x="39607" y="56954"/>
                  <a:pt x="53223" y="79858"/>
                  <a:pt x="59794" y="80242"/>
                </a:cubicBezTo>
                <a:cubicBezTo>
                  <a:pt x="66364" y="80626"/>
                  <a:pt x="63693" y="74854"/>
                  <a:pt x="61129" y="69558"/>
                </a:cubicBezTo>
                <a:cubicBezTo>
                  <a:pt x="58565" y="64261"/>
                  <a:pt x="41142" y="48404"/>
                  <a:pt x="50660" y="46961"/>
                </a:cubicBezTo>
                <a:cubicBezTo>
                  <a:pt x="60177" y="45518"/>
                  <a:pt x="66088" y="59549"/>
                  <a:pt x="66088" y="59549"/>
                </a:cubicBezTo>
                <a:cubicBezTo>
                  <a:pt x="66088" y="59549"/>
                  <a:pt x="70463" y="69266"/>
                  <a:pt x="76834" y="66196"/>
                </a:cubicBezTo>
                <a:cubicBezTo>
                  <a:pt x="83220" y="63110"/>
                  <a:pt x="66640" y="43583"/>
                  <a:pt x="66640" y="43583"/>
                </a:cubicBezTo>
                <a:cubicBezTo>
                  <a:pt x="66640" y="43583"/>
                  <a:pt x="56171" y="32622"/>
                  <a:pt x="63509" y="30304"/>
                </a:cubicBezTo>
                <a:cubicBezTo>
                  <a:pt x="70831" y="28002"/>
                  <a:pt x="87211" y="57430"/>
                  <a:pt x="93874" y="51658"/>
                </a:cubicBezTo>
                <a:cubicBezTo>
                  <a:pt x="100536" y="45886"/>
                  <a:pt x="81500" y="28769"/>
                  <a:pt x="81500" y="28769"/>
                </a:cubicBezTo>
                <a:cubicBezTo>
                  <a:pt x="81500" y="28769"/>
                  <a:pt x="71507" y="18192"/>
                  <a:pt x="77785" y="14815"/>
                </a:cubicBezTo>
                <a:cubicBezTo>
                  <a:pt x="84064" y="11453"/>
                  <a:pt x="97681" y="34342"/>
                  <a:pt x="104251" y="34726"/>
                </a:cubicBezTo>
                <a:cubicBezTo>
                  <a:pt x="110821" y="35109"/>
                  <a:pt x="108442" y="30212"/>
                  <a:pt x="105863" y="24916"/>
                </a:cubicBezTo>
                <a:cubicBezTo>
                  <a:pt x="103299" y="19635"/>
                  <a:pt x="85584" y="2902"/>
                  <a:pt x="95117" y="1459"/>
                </a:cubicBezTo>
                <a:cubicBezTo>
                  <a:pt x="104635" y="1"/>
                  <a:pt x="114736" y="18069"/>
                  <a:pt x="114736" y="18069"/>
                </a:cubicBezTo>
                <a:cubicBezTo>
                  <a:pt x="114736" y="18069"/>
                  <a:pt x="121491" y="27249"/>
                  <a:pt x="122703" y="16749"/>
                </a:cubicBezTo>
                <a:cubicBezTo>
                  <a:pt x="124039" y="5328"/>
                  <a:pt x="113615" y="446"/>
                  <a:pt x="113615" y="446"/>
                </a:cubicBezTo>
              </a:path>
            </a:pathLst>
          </a:cu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 rot="4789584">
            <a:off x="-626852" y="3152151"/>
            <a:ext cx="3051269" cy="2823209"/>
          </a:xfrm>
          <a:custGeom>
            <a:rect b="b" l="l" r="r" t="t"/>
            <a:pathLst>
              <a:path extrusionOk="0" fill="none" h="114768" w="124039">
                <a:moveTo>
                  <a:pt x="11329" y="111497"/>
                </a:moveTo>
                <a:cubicBezTo>
                  <a:pt x="11329" y="111497"/>
                  <a:pt x="0" y="98219"/>
                  <a:pt x="5619" y="94857"/>
                </a:cubicBezTo>
                <a:cubicBezTo>
                  <a:pt x="11222" y="91479"/>
                  <a:pt x="20939" y="104958"/>
                  <a:pt x="20939" y="104958"/>
                </a:cubicBezTo>
                <a:cubicBezTo>
                  <a:pt x="20939" y="104958"/>
                  <a:pt x="26005" y="114767"/>
                  <a:pt x="32376" y="111682"/>
                </a:cubicBezTo>
                <a:cubicBezTo>
                  <a:pt x="38747" y="108611"/>
                  <a:pt x="22183" y="89085"/>
                  <a:pt x="22183" y="89085"/>
                </a:cubicBezTo>
                <a:cubicBezTo>
                  <a:pt x="22183" y="89085"/>
                  <a:pt x="11713" y="78108"/>
                  <a:pt x="19036" y="75806"/>
                </a:cubicBezTo>
                <a:cubicBezTo>
                  <a:pt x="26374" y="73503"/>
                  <a:pt x="42754" y="102931"/>
                  <a:pt x="49416" y="97159"/>
                </a:cubicBezTo>
                <a:cubicBezTo>
                  <a:pt x="56079" y="91387"/>
                  <a:pt x="37028" y="74271"/>
                  <a:pt x="37028" y="74271"/>
                </a:cubicBezTo>
                <a:cubicBezTo>
                  <a:pt x="37028" y="74271"/>
                  <a:pt x="27034" y="63678"/>
                  <a:pt x="33313" y="60316"/>
                </a:cubicBezTo>
                <a:cubicBezTo>
                  <a:pt x="39607" y="56954"/>
                  <a:pt x="53223" y="79858"/>
                  <a:pt x="59794" y="80242"/>
                </a:cubicBezTo>
                <a:cubicBezTo>
                  <a:pt x="66364" y="80626"/>
                  <a:pt x="63693" y="74854"/>
                  <a:pt x="61129" y="69558"/>
                </a:cubicBezTo>
                <a:cubicBezTo>
                  <a:pt x="58565" y="64261"/>
                  <a:pt x="41142" y="48404"/>
                  <a:pt x="50660" y="46961"/>
                </a:cubicBezTo>
                <a:cubicBezTo>
                  <a:pt x="60177" y="45518"/>
                  <a:pt x="66088" y="59549"/>
                  <a:pt x="66088" y="59549"/>
                </a:cubicBezTo>
                <a:cubicBezTo>
                  <a:pt x="66088" y="59549"/>
                  <a:pt x="70463" y="69266"/>
                  <a:pt x="76834" y="66196"/>
                </a:cubicBezTo>
                <a:cubicBezTo>
                  <a:pt x="83220" y="63110"/>
                  <a:pt x="66640" y="43583"/>
                  <a:pt x="66640" y="43583"/>
                </a:cubicBezTo>
                <a:cubicBezTo>
                  <a:pt x="66640" y="43583"/>
                  <a:pt x="56171" y="32622"/>
                  <a:pt x="63509" y="30304"/>
                </a:cubicBezTo>
                <a:cubicBezTo>
                  <a:pt x="70831" y="28002"/>
                  <a:pt x="87211" y="57430"/>
                  <a:pt x="93874" y="51658"/>
                </a:cubicBezTo>
                <a:cubicBezTo>
                  <a:pt x="100536" y="45886"/>
                  <a:pt x="81500" y="28769"/>
                  <a:pt x="81500" y="28769"/>
                </a:cubicBezTo>
                <a:cubicBezTo>
                  <a:pt x="81500" y="28769"/>
                  <a:pt x="71507" y="18192"/>
                  <a:pt x="77785" y="14815"/>
                </a:cubicBezTo>
                <a:cubicBezTo>
                  <a:pt x="84064" y="11453"/>
                  <a:pt x="97681" y="34342"/>
                  <a:pt x="104251" y="34726"/>
                </a:cubicBezTo>
                <a:cubicBezTo>
                  <a:pt x="110821" y="35109"/>
                  <a:pt x="108442" y="30212"/>
                  <a:pt x="105863" y="24916"/>
                </a:cubicBezTo>
                <a:cubicBezTo>
                  <a:pt x="103299" y="19635"/>
                  <a:pt x="85584" y="2902"/>
                  <a:pt x="95117" y="1459"/>
                </a:cubicBezTo>
                <a:cubicBezTo>
                  <a:pt x="104635" y="1"/>
                  <a:pt x="114736" y="18069"/>
                  <a:pt x="114736" y="18069"/>
                </a:cubicBezTo>
                <a:cubicBezTo>
                  <a:pt x="114736" y="18069"/>
                  <a:pt x="121491" y="27249"/>
                  <a:pt x="122703" y="16749"/>
                </a:cubicBezTo>
                <a:cubicBezTo>
                  <a:pt x="124039" y="5328"/>
                  <a:pt x="113615" y="446"/>
                  <a:pt x="113615" y="446"/>
                </a:cubicBezTo>
              </a:path>
            </a:pathLst>
          </a:cu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 rot="4789584">
            <a:off x="6905135" y="-872099"/>
            <a:ext cx="3051269" cy="2823209"/>
          </a:xfrm>
          <a:custGeom>
            <a:rect b="b" l="l" r="r" t="t"/>
            <a:pathLst>
              <a:path extrusionOk="0" fill="none" h="114768" w="124039">
                <a:moveTo>
                  <a:pt x="11329" y="111497"/>
                </a:moveTo>
                <a:cubicBezTo>
                  <a:pt x="11329" y="111497"/>
                  <a:pt x="0" y="98219"/>
                  <a:pt x="5619" y="94857"/>
                </a:cubicBezTo>
                <a:cubicBezTo>
                  <a:pt x="11222" y="91479"/>
                  <a:pt x="20939" y="104958"/>
                  <a:pt x="20939" y="104958"/>
                </a:cubicBezTo>
                <a:cubicBezTo>
                  <a:pt x="20939" y="104958"/>
                  <a:pt x="26005" y="114767"/>
                  <a:pt x="32376" y="111682"/>
                </a:cubicBezTo>
                <a:cubicBezTo>
                  <a:pt x="38747" y="108611"/>
                  <a:pt x="22183" y="89085"/>
                  <a:pt x="22183" y="89085"/>
                </a:cubicBezTo>
                <a:cubicBezTo>
                  <a:pt x="22183" y="89085"/>
                  <a:pt x="11713" y="78108"/>
                  <a:pt x="19036" y="75806"/>
                </a:cubicBezTo>
                <a:cubicBezTo>
                  <a:pt x="26374" y="73503"/>
                  <a:pt x="42754" y="102931"/>
                  <a:pt x="49416" y="97159"/>
                </a:cubicBezTo>
                <a:cubicBezTo>
                  <a:pt x="56079" y="91387"/>
                  <a:pt x="37028" y="74271"/>
                  <a:pt x="37028" y="74271"/>
                </a:cubicBezTo>
                <a:cubicBezTo>
                  <a:pt x="37028" y="74271"/>
                  <a:pt x="27034" y="63678"/>
                  <a:pt x="33313" y="60316"/>
                </a:cubicBezTo>
                <a:cubicBezTo>
                  <a:pt x="39607" y="56954"/>
                  <a:pt x="53223" y="79858"/>
                  <a:pt x="59794" y="80242"/>
                </a:cubicBezTo>
                <a:cubicBezTo>
                  <a:pt x="66364" y="80626"/>
                  <a:pt x="63693" y="74854"/>
                  <a:pt x="61129" y="69558"/>
                </a:cubicBezTo>
                <a:cubicBezTo>
                  <a:pt x="58565" y="64261"/>
                  <a:pt x="41142" y="48404"/>
                  <a:pt x="50660" y="46961"/>
                </a:cubicBezTo>
                <a:cubicBezTo>
                  <a:pt x="60177" y="45518"/>
                  <a:pt x="66088" y="59549"/>
                  <a:pt x="66088" y="59549"/>
                </a:cubicBezTo>
                <a:cubicBezTo>
                  <a:pt x="66088" y="59549"/>
                  <a:pt x="70463" y="69266"/>
                  <a:pt x="76834" y="66196"/>
                </a:cubicBezTo>
                <a:cubicBezTo>
                  <a:pt x="83220" y="63110"/>
                  <a:pt x="66640" y="43583"/>
                  <a:pt x="66640" y="43583"/>
                </a:cubicBezTo>
                <a:cubicBezTo>
                  <a:pt x="66640" y="43583"/>
                  <a:pt x="56171" y="32622"/>
                  <a:pt x="63509" y="30304"/>
                </a:cubicBezTo>
                <a:cubicBezTo>
                  <a:pt x="70831" y="28002"/>
                  <a:pt x="87211" y="57430"/>
                  <a:pt x="93874" y="51658"/>
                </a:cubicBezTo>
                <a:cubicBezTo>
                  <a:pt x="100536" y="45886"/>
                  <a:pt x="81500" y="28769"/>
                  <a:pt x="81500" y="28769"/>
                </a:cubicBezTo>
                <a:cubicBezTo>
                  <a:pt x="81500" y="28769"/>
                  <a:pt x="71507" y="18192"/>
                  <a:pt x="77785" y="14815"/>
                </a:cubicBezTo>
                <a:cubicBezTo>
                  <a:pt x="84064" y="11453"/>
                  <a:pt x="97681" y="34342"/>
                  <a:pt x="104251" y="34726"/>
                </a:cubicBezTo>
                <a:cubicBezTo>
                  <a:pt x="110821" y="35109"/>
                  <a:pt x="108442" y="30212"/>
                  <a:pt x="105863" y="24916"/>
                </a:cubicBezTo>
                <a:cubicBezTo>
                  <a:pt x="103299" y="19635"/>
                  <a:pt x="85584" y="2902"/>
                  <a:pt x="95117" y="1459"/>
                </a:cubicBezTo>
                <a:cubicBezTo>
                  <a:pt x="104635" y="1"/>
                  <a:pt x="114736" y="18069"/>
                  <a:pt x="114736" y="18069"/>
                </a:cubicBezTo>
                <a:cubicBezTo>
                  <a:pt x="114736" y="18069"/>
                  <a:pt x="121491" y="27249"/>
                  <a:pt x="122703" y="16749"/>
                </a:cubicBezTo>
                <a:cubicBezTo>
                  <a:pt x="124039" y="5328"/>
                  <a:pt x="113615" y="446"/>
                  <a:pt x="113615" y="446"/>
                </a:cubicBezTo>
              </a:path>
            </a:pathLst>
          </a:cu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/>
          <p:nvPr>
            <p:ph type="title"/>
          </p:nvPr>
        </p:nvSpPr>
        <p:spPr>
          <a:xfrm>
            <a:off x="1674900" y="2741378"/>
            <a:ext cx="5794200" cy="53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5" name="Google Shape;215;p21"/>
          <p:cNvSpPr txBox="1"/>
          <p:nvPr>
            <p:ph idx="1" type="subTitle"/>
          </p:nvPr>
        </p:nvSpPr>
        <p:spPr>
          <a:xfrm>
            <a:off x="1674900" y="1152400"/>
            <a:ext cx="5794200" cy="14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6" name="Google Shape;216;p21"/>
          <p:cNvSpPr/>
          <p:nvPr/>
        </p:nvSpPr>
        <p:spPr>
          <a:xfrm rot="1954926">
            <a:off x="-611240" y="-1747765"/>
            <a:ext cx="2447984" cy="3520234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 rot="1689448">
            <a:off x="5655855" y="4334247"/>
            <a:ext cx="4854095" cy="2562278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/>
          <p:nvPr/>
        </p:nvSpPr>
        <p:spPr>
          <a:xfrm rot="2028626">
            <a:off x="8446917" y="2916110"/>
            <a:ext cx="3782263" cy="2242063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" name="Google Shape;221;p22"/>
          <p:cNvSpPr txBox="1"/>
          <p:nvPr>
            <p:ph idx="1" type="subTitle"/>
          </p:nvPr>
        </p:nvSpPr>
        <p:spPr>
          <a:xfrm>
            <a:off x="1947450" y="1916000"/>
            <a:ext cx="52491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2" name="Google Shape;222;p22"/>
          <p:cNvSpPr txBox="1"/>
          <p:nvPr>
            <p:ph idx="2" type="subTitle"/>
          </p:nvPr>
        </p:nvSpPr>
        <p:spPr>
          <a:xfrm>
            <a:off x="1947450" y="3631950"/>
            <a:ext cx="52491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3" name="Google Shape;223;p22"/>
          <p:cNvSpPr txBox="1"/>
          <p:nvPr>
            <p:ph idx="3" type="subTitle"/>
          </p:nvPr>
        </p:nvSpPr>
        <p:spPr>
          <a:xfrm>
            <a:off x="1947450" y="1512800"/>
            <a:ext cx="5249100" cy="40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4" name="Google Shape;224;p22"/>
          <p:cNvSpPr txBox="1"/>
          <p:nvPr>
            <p:ph idx="4" type="subTitle"/>
          </p:nvPr>
        </p:nvSpPr>
        <p:spPr>
          <a:xfrm>
            <a:off x="1947450" y="3228755"/>
            <a:ext cx="5249100" cy="40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5" name="Google Shape;225;p22"/>
          <p:cNvSpPr/>
          <p:nvPr/>
        </p:nvSpPr>
        <p:spPr>
          <a:xfrm flipH="1" rot="-5242529">
            <a:off x="6581257" y="3417682"/>
            <a:ext cx="4178735" cy="2205783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"/>
          <p:cNvSpPr/>
          <p:nvPr/>
        </p:nvSpPr>
        <p:spPr>
          <a:xfrm flipH="1" rot="5961926">
            <a:off x="7345932" y="-1220291"/>
            <a:ext cx="3255901" cy="1930044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96366" y="4146850"/>
            <a:ext cx="1268884" cy="106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2"/>
          <p:cNvSpPr/>
          <p:nvPr/>
        </p:nvSpPr>
        <p:spPr>
          <a:xfrm flipH="1" rot="6441590">
            <a:off x="-1451304" y="-1315178"/>
            <a:ext cx="4178606" cy="2205715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2"/>
          <p:cNvSpPr/>
          <p:nvPr/>
        </p:nvSpPr>
        <p:spPr>
          <a:xfrm flipH="1">
            <a:off x="8234582" y="3508106"/>
            <a:ext cx="360464" cy="34750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2"/>
          <p:cNvSpPr/>
          <p:nvPr/>
        </p:nvSpPr>
        <p:spPr>
          <a:xfrm flipH="1">
            <a:off x="8640085" y="2819725"/>
            <a:ext cx="284736" cy="266140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2"/>
          <p:cNvSpPr/>
          <p:nvPr/>
        </p:nvSpPr>
        <p:spPr>
          <a:xfrm flipH="1">
            <a:off x="1284010" y="4608575"/>
            <a:ext cx="284736" cy="266140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8036184" y="-51225"/>
            <a:ext cx="1268884" cy="106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2"/>
          <p:cNvSpPr/>
          <p:nvPr/>
        </p:nvSpPr>
        <p:spPr>
          <a:xfrm>
            <a:off x="1758653" y="5002444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2"/>
          <p:cNvSpPr/>
          <p:nvPr/>
        </p:nvSpPr>
        <p:spPr>
          <a:xfrm>
            <a:off x="618825" y="4072904"/>
            <a:ext cx="188801" cy="202427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"/>
          <p:cNvSpPr txBox="1"/>
          <p:nvPr>
            <p:ph idx="1" type="subTitle"/>
          </p:nvPr>
        </p:nvSpPr>
        <p:spPr>
          <a:xfrm>
            <a:off x="937625" y="2853198"/>
            <a:ext cx="21753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3"/>
          <p:cNvSpPr txBox="1"/>
          <p:nvPr>
            <p:ph idx="2" type="subTitle"/>
          </p:nvPr>
        </p:nvSpPr>
        <p:spPr>
          <a:xfrm>
            <a:off x="3484348" y="2853198"/>
            <a:ext cx="21753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23"/>
          <p:cNvSpPr txBox="1"/>
          <p:nvPr>
            <p:ph idx="3" type="subTitle"/>
          </p:nvPr>
        </p:nvSpPr>
        <p:spPr>
          <a:xfrm>
            <a:off x="6031075" y="2853198"/>
            <a:ext cx="21753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0" name="Google Shape;240;p23"/>
          <p:cNvSpPr txBox="1"/>
          <p:nvPr>
            <p:ph idx="4" type="subTitle"/>
          </p:nvPr>
        </p:nvSpPr>
        <p:spPr>
          <a:xfrm>
            <a:off x="937625" y="2390250"/>
            <a:ext cx="21753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1" name="Google Shape;241;p23"/>
          <p:cNvSpPr txBox="1"/>
          <p:nvPr>
            <p:ph idx="5" type="subTitle"/>
          </p:nvPr>
        </p:nvSpPr>
        <p:spPr>
          <a:xfrm>
            <a:off x="3484348" y="2390250"/>
            <a:ext cx="21753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2" name="Google Shape;242;p23"/>
          <p:cNvSpPr txBox="1"/>
          <p:nvPr>
            <p:ph idx="6" type="subTitle"/>
          </p:nvPr>
        </p:nvSpPr>
        <p:spPr>
          <a:xfrm>
            <a:off x="6031075" y="2390250"/>
            <a:ext cx="21753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" name="Google Shape;243;p23"/>
          <p:cNvSpPr/>
          <p:nvPr/>
        </p:nvSpPr>
        <p:spPr>
          <a:xfrm flipH="1" rot="-1954926">
            <a:off x="7752623" y="-1587865"/>
            <a:ext cx="2447984" cy="3520234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3"/>
          <p:cNvSpPr/>
          <p:nvPr/>
        </p:nvSpPr>
        <p:spPr>
          <a:xfrm flipH="1" rot="815155">
            <a:off x="-2169298" y="2485288"/>
            <a:ext cx="4442633" cy="234508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3"/>
          <p:cNvSpPr/>
          <p:nvPr/>
        </p:nvSpPr>
        <p:spPr>
          <a:xfrm flipH="1" rot="476061">
            <a:off x="-2724426" y="-881954"/>
            <a:ext cx="3782223" cy="2242039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3"/>
          <p:cNvSpPr/>
          <p:nvPr/>
        </p:nvSpPr>
        <p:spPr>
          <a:xfrm flipH="1">
            <a:off x="8414487" y="4811069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3"/>
          <p:cNvSpPr/>
          <p:nvPr/>
        </p:nvSpPr>
        <p:spPr>
          <a:xfrm flipH="1">
            <a:off x="8931596" y="4470387"/>
            <a:ext cx="404233" cy="389697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3"/>
          <p:cNvSpPr/>
          <p:nvPr/>
        </p:nvSpPr>
        <p:spPr>
          <a:xfrm flipH="1">
            <a:off x="9039315" y="3914317"/>
            <a:ext cx="188801" cy="202427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52062" y="4259267"/>
            <a:ext cx="1686726" cy="91734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3"/>
          <p:cNvSpPr/>
          <p:nvPr/>
        </p:nvSpPr>
        <p:spPr>
          <a:xfrm>
            <a:off x="3316471" y="4572375"/>
            <a:ext cx="120245" cy="128923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3"/>
          <p:cNvSpPr/>
          <p:nvPr/>
        </p:nvSpPr>
        <p:spPr>
          <a:xfrm>
            <a:off x="5926706" y="4772185"/>
            <a:ext cx="301980" cy="291121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3"/>
          <p:cNvSpPr/>
          <p:nvPr/>
        </p:nvSpPr>
        <p:spPr>
          <a:xfrm>
            <a:off x="5518576" y="4470370"/>
            <a:ext cx="141081" cy="151263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3"/>
          <p:cNvSpPr/>
          <p:nvPr/>
        </p:nvSpPr>
        <p:spPr>
          <a:xfrm>
            <a:off x="2921825" y="4821016"/>
            <a:ext cx="301980" cy="291121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6" name="Google Shape;256;p24"/>
          <p:cNvSpPr txBox="1"/>
          <p:nvPr>
            <p:ph idx="1" type="subTitle"/>
          </p:nvPr>
        </p:nvSpPr>
        <p:spPr>
          <a:xfrm>
            <a:off x="1967648" y="2008467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24"/>
          <p:cNvSpPr txBox="1"/>
          <p:nvPr>
            <p:ph idx="2" type="subTitle"/>
          </p:nvPr>
        </p:nvSpPr>
        <p:spPr>
          <a:xfrm>
            <a:off x="5198152" y="2008467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24"/>
          <p:cNvSpPr txBox="1"/>
          <p:nvPr>
            <p:ph idx="3" type="subTitle"/>
          </p:nvPr>
        </p:nvSpPr>
        <p:spPr>
          <a:xfrm>
            <a:off x="1336975" y="1725275"/>
            <a:ext cx="4191900" cy="23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" name="Google Shape;259;p24"/>
          <p:cNvSpPr txBox="1"/>
          <p:nvPr>
            <p:ph idx="4" type="subTitle"/>
          </p:nvPr>
        </p:nvSpPr>
        <p:spPr>
          <a:xfrm>
            <a:off x="5198152" y="3441867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24"/>
          <p:cNvSpPr txBox="1"/>
          <p:nvPr>
            <p:ph idx="5" type="subTitle"/>
          </p:nvPr>
        </p:nvSpPr>
        <p:spPr>
          <a:xfrm>
            <a:off x="1967650" y="1535425"/>
            <a:ext cx="1978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1" name="Google Shape;261;p24"/>
          <p:cNvSpPr txBox="1"/>
          <p:nvPr>
            <p:ph idx="6" type="subTitle"/>
          </p:nvPr>
        </p:nvSpPr>
        <p:spPr>
          <a:xfrm>
            <a:off x="5198151" y="1535425"/>
            <a:ext cx="1978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2" name="Google Shape;262;p24"/>
          <p:cNvSpPr txBox="1"/>
          <p:nvPr>
            <p:ph idx="7" type="subTitle"/>
          </p:nvPr>
        </p:nvSpPr>
        <p:spPr>
          <a:xfrm>
            <a:off x="1967650" y="2968875"/>
            <a:ext cx="1978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3" name="Google Shape;263;p24"/>
          <p:cNvSpPr txBox="1"/>
          <p:nvPr>
            <p:ph idx="8" type="subTitle"/>
          </p:nvPr>
        </p:nvSpPr>
        <p:spPr>
          <a:xfrm>
            <a:off x="5198151" y="2968875"/>
            <a:ext cx="1978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4" name="Google Shape;264;p24"/>
          <p:cNvSpPr/>
          <p:nvPr/>
        </p:nvSpPr>
        <p:spPr>
          <a:xfrm>
            <a:off x="509000" y="4008227"/>
            <a:ext cx="166689" cy="178720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4"/>
          <p:cNvSpPr/>
          <p:nvPr/>
        </p:nvSpPr>
        <p:spPr>
          <a:xfrm>
            <a:off x="200015" y="4503192"/>
            <a:ext cx="418822" cy="40376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6" name="Google Shape;266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459475" y="2416425"/>
            <a:ext cx="1458450" cy="13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8221700" y="758913"/>
            <a:ext cx="1458450" cy="133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4"/>
          <p:cNvSpPr/>
          <p:nvPr/>
        </p:nvSpPr>
        <p:spPr>
          <a:xfrm>
            <a:off x="8334350" y="2238213"/>
            <a:ext cx="418782" cy="435658"/>
          </a:xfrm>
          <a:custGeom>
            <a:rect b="b" l="l" r="r" t="t"/>
            <a:pathLst>
              <a:path extrusionOk="0" h="49875" w="47943">
                <a:moveTo>
                  <a:pt x="23460" y="1"/>
                </a:moveTo>
                <a:cubicBezTo>
                  <a:pt x="23426" y="1"/>
                  <a:pt x="23391" y="2"/>
                  <a:pt x="23355" y="4"/>
                </a:cubicBezTo>
                <a:cubicBezTo>
                  <a:pt x="22479" y="64"/>
                  <a:pt x="22161" y="760"/>
                  <a:pt x="22101" y="1615"/>
                </a:cubicBezTo>
                <a:cubicBezTo>
                  <a:pt x="22042" y="2451"/>
                  <a:pt x="21903" y="3266"/>
                  <a:pt x="21743" y="4082"/>
                </a:cubicBezTo>
                <a:cubicBezTo>
                  <a:pt x="20789" y="8578"/>
                  <a:pt x="19794" y="13093"/>
                  <a:pt x="18859" y="17589"/>
                </a:cubicBezTo>
                <a:cubicBezTo>
                  <a:pt x="18720" y="18325"/>
                  <a:pt x="18660" y="19081"/>
                  <a:pt x="18680" y="19837"/>
                </a:cubicBezTo>
                <a:cubicBezTo>
                  <a:pt x="18700" y="20096"/>
                  <a:pt x="18978" y="20354"/>
                  <a:pt x="19137" y="20633"/>
                </a:cubicBezTo>
                <a:cubicBezTo>
                  <a:pt x="19396" y="20454"/>
                  <a:pt x="19635" y="20235"/>
                  <a:pt x="19814" y="19996"/>
                </a:cubicBezTo>
                <a:cubicBezTo>
                  <a:pt x="19993" y="19658"/>
                  <a:pt x="20132" y="19300"/>
                  <a:pt x="20212" y="18942"/>
                </a:cubicBezTo>
                <a:cubicBezTo>
                  <a:pt x="21007" y="16057"/>
                  <a:pt x="21823" y="13193"/>
                  <a:pt x="22619" y="10308"/>
                </a:cubicBezTo>
                <a:cubicBezTo>
                  <a:pt x="22718" y="9970"/>
                  <a:pt x="22838" y="9632"/>
                  <a:pt x="22937" y="9294"/>
                </a:cubicBezTo>
                <a:cubicBezTo>
                  <a:pt x="23235" y="9552"/>
                  <a:pt x="23414" y="9911"/>
                  <a:pt x="23474" y="10308"/>
                </a:cubicBezTo>
                <a:cubicBezTo>
                  <a:pt x="23912" y="12576"/>
                  <a:pt x="24310" y="14864"/>
                  <a:pt x="24747" y="17092"/>
                </a:cubicBezTo>
                <a:cubicBezTo>
                  <a:pt x="25041" y="18537"/>
                  <a:pt x="25401" y="19135"/>
                  <a:pt x="26165" y="19135"/>
                </a:cubicBezTo>
                <a:cubicBezTo>
                  <a:pt x="26589" y="19135"/>
                  <a:pt x="27139" y="18950"/>
                  <a:pt x="27870" y="18624"/>
                </a:cubicBezTo>
                <a:cubicBezTo>
                  <a:pt x="30377" y="17510"/>
                  <a:pt x="32963" y="16634"/>
                  <a:pt x="35529" y="15640"/>
                </a:cubicBezTo>
                <a:lnTo>
                  <a:pt x="35808" y="16217"/>
                </a:lnTo>
                <a:cubicBezTo>
                  <a:pt x="34335" y="17171"/>
                  <a:pt x="32903" y="18186"/>
                  <a:pt x="31371" y="19061"/>
                </a:cubicBezTo>
                <a:cubicBezTo>
                  <a:pt x="30635" y="19479"/>
                  <a:pt x="29820" y="19917"/>
                  <a:pt x="29959" y="20752"/>
                </a:cubicBezTo>
                <a:cubicBezTo>
                  <a:pt x="30078" y="21369"/>
                  <a:pt x="30735" y="22025"/>
                  <a:pt x="31312" y="22383"/>
                </a:cubicBezTo>
                <a:cubicBezTo>
                  <a:pt x="32704" y="23199"/>
                  <a:pt x="34196" y="23875"/>
                  <a:pt x="35629" y="24611"/>
                </a:cubicBezTo>
                <a:cubicBezTo>
                  <a:pt x="38433" y="26004"/>
                  <a:pt x="41000" y="27715"/>
                  <a:pt x="43048" y="30122"/>
                </a:cubicBezTo>
                <a:cubicBezTo>
                  <a:pt x="43287" y="30420"/>
                  <a:pt x="43506" y="30738"/>
                  <a:pt x="43844" y="31196"/>
                </a:cubicBezTo>
                <a:cubicBezTo>
                  <a:pt x="43684" y="31225"/>
                  <a:pt x="43534" y="31243"/>
                  <a:pt x="43380" y="31243"/>
                </a:cubicBezTo>
                <a:cubicBezTo>
                  <a:pt x="43323" y="31243"/>
                  <a:pt x="43266" y="31241"/>
                  <a:pt x="43208" y="31236"/>
                </a:cubicBezTo>
                <a:cubicBezTo>
                  <a:pt x="40005" y="30519"/>
                  <a:pt x="36802" y="29744"/>
                  <a:pt x="34137" y="27635"/>
                </a:cubicBezTo>
                <a:cubicBezTo>
                  <a:pt x="33725" y="27313"/>
                  <a:pt x="33280" y="27058"/>
                  <a:pt x="32823" y="27058"/>
                </a:cubicBezTo>
                <a:cubicBezTo>
                  <a:pt x="32573" y="27058"/>
                  <a:pt x="32321" y="27134"/>
                  <a:pt x="32068" y="27317"/>
                </a:cubicBezTo>
                <a:cubicBezTo>
                  <a:pt x="31371" y="27814"/>
                  <a:pt x="31312" y="28530"/>
                  <a:pt x="31570" y="29346"/>
                </a:cubicBezTo>
                <a:cubicBezTo>
                  <a:pt x="32585" y="32708"/>
                  <a:pt x="33580" y="36070"/>
                  <a:pt x="34574" y="39451"/>
                </a:cubicBezTo>
                <a:cubicBezTo>
                  <a:pt x="34674" y="39849"/>
                  <a:pt x="34733" y="40247"/>
                  <a:pt x="34793" y="40645"/>
                </a:cubicBezTo>
                <a:lnTo>
                  <a:pt x="34475" y="40744"/>
                </a:lnTo>
                <a:cubicBezTo>
                  <a:pt x="33699" y="39531"/>
                  <a:pt x="32943" y="38278"/>
                  <a:pt x="32107" y="37064"/>
                </a:cubicBezTo>
                <a:cubicBezTo>
                  <a:pt x="30894" y="35254"/>
                  <a:pt x="29661" y="33444"/>
                  <a:pt x="28348" y="31693"/>
                </a:cubicBezTo>
                <a:cubicBezTo>
                  <a:pt x="27945" y="31165"/>
                  <a:pt x="27449" y="30910"/>
                  <a:pt x="26964" y="30910"/>
                </a:cubicBezTo>
                <a:cubicBezTo>
                  <a:pt x="26372" y="30910"/>
                  <a:pt x="25795" y="31290"/>
                  <a:pt x="25424" y="32011"/>
                </a:cubicBezTo>
                <a:cubicBezTo>
                  <a:pt x="25085" y="32648"/>
                  <a:pt x="24807" y="33304"/>
                  <a:pt x="24588" y="34001"/>
                </a:cubicBezTo>
                <a:cubicBezTo>
                  <a:pt x="23593" y="37084"/>
                  <a:pt x="22639" y="40187"/>
                  <a:pt x="21644" y="43291"/>
                </a:cubicBezTo>
                <a:cubicBezTo>
                  <a:pt x="21505" y="43688"/>
                  <a:pt x="21326" y="44086"/>
                  <a:pt x="21167" y="44484"/>
                </a:cubicBezTo>
                <a:lnTo>
                  <a:pt x="20888" y="44444"/>
                </a:lnTo>
                <a:cubicBezTo>
                  <a:pt x="20848" y="44066"/>
                  <a:pt x="20828" y="43669"/>
                  <a:pt x="20828" y="43271"/>
                </a:cubicBezTo>
                <a:cubicBezTo>
                  <a:pt x="21107" y="38795"/>
                  <a:pt x="21405" y="34299"/>
                  <a:pt x="21644" y="29823"/>
                </a:cubicBezTo>
                <a:cubicBezTo>
                  <a:pt x="21684" y="29207"/>
                  <a:pt x="21525" y="28132"/>
                  <a:pt x="21186" y="28013"/>
                </a:cubicBezTo>
                <a:cubicBezTo>
                  <a:pt x="21006" y="27945"/>
                  <a:pt x="20810" y="27919"/>
                  <a:pt x="20604" y="27919"/>
                </a:cubicBezTo>
                <a:cubicBezTo>
                  <a:pt x="20085" y="27919"/>
                  <a:pt x="19506" y="28087"/>
                  <a:pt x="18978" y="28172"/>
                </a:cubicBezTo>
                <a:cubicBezTo>
                  <a:pt x="18700" y="28232"/>
                  <a:pt x="18481" y="28510"/>
                  <a:pt x="18203" y="28650"/>
                </a:cubicBezTo>
                <a:cubicBezTo>
                  <a:pt x="15477" y="29982"/>
                  <a:pt x="12732" y="31355"/>
                  <a:pt x="9967" y="32648"/>
                </a:cubicBezTo>
                <a:cubicBezTo>
                  <a:pt x="9350" y="32926"/>
                  <a:pt x="8574" y="32926"/>
                  <a:pt x="7580" y="33125"/>
                </a:cubicBezTo>
                <a:cubicBezTo>
                  <a:pt x="7719" y="32847"/>
                  <a:pt x="7898" y="32588"/>
                  <a:pt x="8077" y="32350"/>
                </a:cubicBezTo>
                <a:cubicBezTo>
                  <a:pt x="10922" y="29505"/>
                  <a:pt x="13846" y="26780"/>
                  <a:pt x="17407" y="24830"/>
                </a:cubicBezTo>
                <a:cubicBezTo>
                  <a:pt x="17785" y="24611"/>
                  <a:pt x="18322" y="24452"/>
                  <a:pt x="18521" y="24114"/>
                </a:cubicBezTo>
                <a:cubicBezTo>
                  <a:pt x="18839" y="23617"/>
                  <a:pt x="19098" y="22960"/>
                  <a:pt x="19038" y="22423"/>
                </a:cubicBezTo>
                <a:cubicBezTo>
                  <a:pt x="18998" y="22065"/>
                  <a:pt x="18401" y="21588"/>
                  <a:pt x="17964" y="21488"/>
                </a:cubicBezTo>
                <a:cubicBezTo>
                  <a:pt x="16870" y="21249"/>
                  <a:pt x="15736" y="21070"/>
                  <a:pt x="14602" y="20991"/>
                </a:cubicBezTo>
                <a:cubicBezTo>
                  <a:pt x="11419" y="20633"/>
                  <a:pt x="8495" y="19638"/>
                  <a:pt x="5988" y="17569"/>
                </a:cubicBezTo>
                <a:cubicBezTo>
                  <a:pt x="5710" y="17331"/>
                  <a:pt x="5451" y="17052"/>
                  <a:pt x="4994" y="16614"/>
                </a:cubicBezTo>
                <a:cubicBezTo>
                  <a:pt x="5143" y="16604"/>
                  <a:pt x="5292" y="16599"/>
                  <a:pt x="5441" y="16599"/>
                </a:cubicBezTo>
                <a:cubicBezTo>
                  <a:pt x="5591" y="16599"/>
                  <a:pt x="5740" y="16604"/>
                  <a:pt x="5889" y="16614"/>
                </a:cubicBezTo>
                <a:cubicBezTo>
                  <a:pt x="9509" y="17311"/>
                  <a:pt x="13229" y="17569"/>
                  <a:pt x="16631" y="19260"/>
                </a:cubicBezTo>
                <a:cubicBezTo>
                  <a:pt x="16876" y="19379"/>
                  <a:pt x="17120" y="19450"/>
                  <a:pt x="17348" y="19450"/>
                </a:cubicBezTo>
                <a:cubicBezTo>
                  <a:pt x="17732" y="19450"/>
                  <a:pt x="18070" y="19247"/>
                  <a:pt x="18282" y="18723"/>
                </a:cubicBezTo>
                <a:cubicBezTo>
                  <a:pt x="18620" y="17868"/>
                  <a:pt x="18342" y="17271"/>
                  <a:pt x="17526" y="17032"/>
                </a:cubicBezTo>
                <a:cubicBezTo>
                  <a:pt x="15477" y="16396"/>
                  <a:pt x="13428" y="15620"/>
                  <a:pt x="11340" y="15242"/>
                </a:cubicBezTo>
                <a:cubicBezTo>
                  <a:pt x="8197" y="14665"/>
                  <a:pt x="4994" y="14347"/>
                  <a:pt x="1811" y="13969"/>
                </a:cubicBezTo>
                <a:cubicBezTo>
                  <a:pt x="1711" y="13957"/>
                  <a:pt x="1611" y="13950"/>
                  <a:pt x="1511" y="13950"/>
                </a:cubicBezTo>
                <a:cubicBezTo>
                  <a:pt x="798" y="13950"/>
                  <a:pt x="130" y="14270"/>
                  <a:pt x="60" y="15003"/>
                </a:cubicBezTo>
                <a:cubicBezTo>
                  <a:pt x="1" y="15500"/>
                  <a:pt x="558" y="16177"/>
                  <a:pt x="1015" y="16575"/>
                </a:cubicBezTo>
                <a:cubicBezTo>
                  <a:pt x="1990" y="17410"/>
                  <a:pt x="3124" y="18067"/>
                  <a:pt x="4079" y="18902"/>
                </a:cubicBezTo>
                <a:cubicBezTo>
                  <a:pt x="6903" y="21389"/>
                  <a:pt x="10186" y="22741"/>
                  <a:pt x="13886" y="23159"/>
                </a:cubicBezTo>
                <a:cubicBezTo>
                  <a:pt x="14304" y="23219"/>
                  <a:pt x="14721" y="23338"/>
                  <a:pt x="15358" y="23477"/>
                </a:cubicBezTo>
                <a:cubicBezTo>
                  <a:pt x="13707" y="24731"/>
                  <a:pt x="12175" y="25725"/>
                  <a:pt x="10842" y="26919"/>
                </a:cubicBezTo>
                <a:cubicBezTo>
                  <a:pt x="8714" y="28848"/>
                  <a:pt x="6705" y="30897"/>
                  <a:pt x="4715" y="32946"/>
                </a:cubicBezTo>
                <a:cubicBezTo>
                  <a:pt x="4437" y="33265"/>
                  <a:pt x="4258" y="34040"/>
                  <a:pt x="4437" y="34359"/>
                </a:cubicBezTo>
                <a:cubicBezTo>
                  <a:pt x="4755" y="34776"/>
                  <a:pt x="5252" y="35055"/>
                  <a:pt x="5790" y="35095"/>
                </a:cubicBezTo>
                <a:cubicBezTo>
                  <a:pt x="6185" y="35120"/>
                  <a:pt x="6580" y="35133"/>
                  <a:pt x="6973" y="35133"/>
                </a:cubicBezTo>
                <a:cubicBezTo>
                  <a:pt x="8771" y="35133"/>
                  <a:pt x="10533" y="34851"/>
                  <a:pt x="12215" y="34100"/>
                </a:cubicBezTo>
                <a:cubicBezTo>
                  <a:pt x="14204" y="33245"/>
                  <a:pt x="16154" y="32369"/>
                  <a:pt x="18123" y="31494"/>
                </a:cubicBezTo>
                <a:cubicBezTo>
                  <a:pt x="18401" y="31375"/>
                  <a:pt x="18660" y="31275"/>
                  <a:pt x="19078" y="31116"/>
                </a:cubicBezTo>
                <a:cubicBezTo>
                  <a:pt x="19078" y="31574"/>
                  <a:pt x="19098" y="31912"/>
                  <a:pt x="19078" y="32230"/>
                </a:cubicBezTo>
                <a:cubicBezTo>
                  <a:pt x="18819" y="35771"/>
                  <a:pt x="18481" y="39292"/>
                  <a:pt x="18302" y="42833"/>
                </a:cubicBezTo>
                <a:cubicBezTo>
                  <a:pt x="18203" y="44484"/>
                  <a:pt x="18362" y="46155"/>
                  <a:pt x="18461" y="47806"/>
                </a:cubicBezTo>
                <a:cubicBezTo>
                  <a:pt x="18521" y="48781"/>
                  <a:pt x="18978" y="49616"/>
                  <a:pt x="19973" y="49835"/>
                </a:cubicBezTo>
                <a:cubicBezTo>
                  <a:pt x="20106" y="49862"/>
                  <a:pt x="20234" y="49875"/>
                  <a:pt x="20355" y="49875"/>
                </a:cubicBezTo>
                <a:cubicBezTo>
                  <a:pt x="21140" y="49875"/>
                  <a:pt x="21680" y="49345"/>
                  <a:pt x="22042" y="48622"/>
                </a:cubicBezTo>
                <a:cubicBezTo>
                  <a:pt x="22400" y="47945"/>
                  <a:pt x="22678" y="47249"/>
                  <a:pt x="22937" y="46533"/>
                </a:cubicBezTo>
                <a:cubicBezTo>
                  <a:pt x="24131" y="43112"/>
                  <a:pt x="25304" y="39670"/>
                  <a:pt x="26498" y="36249"/>
                </a:cubicBezTo>
                <a:cubicBezTo>
                  <a:pt x="26677" y="35751"/>
                  <a:pt x="26935" y="35274"/>
                  <a:pt x="27274" y="34498"/>
                </a:cubicBezTo>
                <a:cubicBezTo>
                  <a:pt x="27811" y="35333"/>
                  <a:pt x="28209" y="35910"/>
                  <a:pt x="28586" y="36507"/>
                </a:cubicBezTo>
                <a:cubicBezTo>
                  <a:pt x="30377" y="39392"/>
                  <a:pt x="32167" y="42296"/>
                  <a:pt x="33977" y="45160"/>
                </a:cubicBezTo>
                <a:cubicBezTo>
                  <a:pt x="34415" y="45857"/>
                  <a:pt x="34952" y="46513"/>
                  <a:pt x="35549" y="47070"/>
                </a:cubicBezTo>
                <a:cubicBezTo>
                  <a:pt x="35872" y="47345"/>
                  <a:pt x="36219" y="47473"/>
                  <a:pt x="36545" y="47473"/>
                </a:cubicBezTo>
                <a:cubicBezTo>
                  <a:pt x="37161" y="47473"/>
                  <a:pt x="37700" y="47016"/>
                  <a:pt x="37856" y="46235"/>
                </a:cubicBezTo>
                <a:cubicBezTo>
                  <a:pt x="37976" y="45638"/>
                  <a:pt x="38016" y="45041"/>
                  <a:pt x="37976" y="44424"/>
                </a:cubicBezTo>
                <a:cubicBezTo>
                  <a:pt x="37777" y="40466"/>
                  <a:pt x="36464" y="36766"/>
                  <a:pt x="35330" y="32986"/>
                </a:cubicBezTo>
                <a:cubicBezTo>
                  <a:pt x="35211" y="32608"/>
                  <a:pt x="35151" y="32190"/>
                  <a:pt x="35032" y="31614"/>
                </a:cubicBezTo>
                <a:lnTo>
                  <a:pt x="35032" y="31614"/>
                </a:lnTo>
                <a:cubicBezTo>
                  <a:pt x="35430" y="31753"/>
                  <a:pt x="35589" y="31812"/>
                  <a:pt x="35768" y="31852"/>
                </a:cubicBezTo>
                <a:cubicBezTo>
                  <a:pt x="39169" y="32847"/>
                  <a:pt x="42571" y="33842"/>
                  <a:pt x="45993" y="34717"/>
                </a:cubicBezTo>
                <a:cubicBezTo>
                  <a:pt x="46115" y="34751"/>
                  <a:pt x="46258" y="34767"/>
                  <a:pt x="46409" y="34767"/>
                </a:cubicBezTo>
                <a:cubicBezTo>
                  <a:pt x="46873" y="34767"/>
                  <a:pt x="47404" y="34614"/>
                  <a:pt x="47584" y="34359"/>
                </a:cubicBezTo>
                <a:cubicBezTo>
                  <a:pt x="47882" y="33941"/>
                  <a:pt x="47942" y="33006"/>
                  <a:pt x="47664" y="32588"/>
                </a:cubicBezTo>
                <a:cubicBezTo>
                  <a:pt x="46211" y="30500"/>
                  <a:pt x="44759" y="28371"/>
                  <a:pt x="43009" y="26521"/>
                </a:cubicBezTo>
                <a:cubicBezTo>
                  <a:pt x="40820" y="24174"/>
                  <a:pt x="37936" y="22741"/>
                  <a:pt x="35111" y="21289"/>
                </a:cubicBezTo>
                <a:cubicBezTo>
                  <a:pt x="34753" y="21110"/>
                  <a:pt x="34435" y="20911"/>
                  <a:pt x="33977" y="20633"/>
                </a:cubicBezTo>
                <a:cubicBezTo>
                  <a:pt x="34415" y="20314"/>
                  <a:pt x="34713" y="20155"/>
                  <a:pt x="34972" y="19937"/>
                </a:cubicBezTo>
                <a:cubicBezTo>
                  <a:pt x="37677" y="17728"/>
                  <a:pt x="40403" y="15500"/>
                  <a:pt x="43128" y="13292"/>
                </a:cubicBezTo>
                <a:cubicBezTo>
                  <a:pt x="43784" y="12735"/>
                  <a:pt x="43884" y="11940"/>
                  <a:pt x="43446" y="11363"/>
                </a:cubicBezTo>
                <a:cubicBezTo>
                  <a:pt x="43274" y="11133"/>
                  <a:pt x="42770" y="11007"/>
                  <a:pt x="42323" y="11007"/>
                </a:cubicBezTo>
                <a:cubicBezTo>
                  <a:pt x="42151" y="11007"/>
                  <a:pt x="41988" y="11026"/>
                  <a:pt x="41855" y="11064"/>
                </a:cubicBezTo>
                <a:cubicBezTo>
                  <a:pt x="37160" y="12536"/>
                  <a:pt x="32505" y="14048"/>
                  <a:pt x="27831" y="15540"/>
                </a:cubicBezTo>
                <a:cubicBezTo>
                  <a:pt x="27671" y="15580"/>
                  <a:pt x="27512" y="15600"/>
                  <a:pt x="27333" y="15600"/>
                </a:cubicBezTo>
                <a:cubicBezTo>
                  <a:pt x="27254" y="15361"/>
                  <a:pt x="27174" y="15103"/>
                  <a:pt x="27114" y="14864"/>
                </a:cubicBezTo>
                <a:cubicBezTo>
                  <a:pt x="26597" y="12039"/>
                  <a:pt x="26100" y="9214"/>
                  <a:pt x="25603" y="6390"/>
                </a:cubicBezTo>
                <a:cubicBezTo>
                  <a:pt x="25324" y="4738"/>
                  <a:pt x="25085" y="3087"/>
                  <a:pt x="24807" y="1456"/>
                </a:cubicBezTo>
                <a:cubicBezTo>
                  <a:pt x="24673" y="692"/>
                  <a:pt x="24301" y="1"/>
                  <a:pt x="2346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4"/>
          <p:cNvSpPr/>
          <p:nvPr/>
        </p:nvSpPr>
        <p:spPr>
          <a:xfrm flipH="1" rot="-5242529">
            <a:off x="6581257" y="3417682"/>
            <a:ext cx="4178735" cy="2205783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4"/>
          <p:cNvSpPr/>
          <p:nvPr/>
        </p:nvSpPr>
        <p:spPr>
          <a:xfrm flipH="1" rot="6441590">
            <a:off x="-1451304" y="-1315178"/>
            <a:ext cx="4178606" cy="2205715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4"/>
          <p:cNvSpPr/>
          <p:nvPr/>
        </p:nvSpPr>
        <p:spPr>
          <a:xfrm>
            <a:off x="8918675" y="2993764"/>
            <a:ext cx="166689" cy="178720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4"/>
          <p:cNvSpPr/>
          <p:nvPr/>
        </p:nvSpPr>
        <p:spPr>
          <a:xfrm>
            <a:off x="8918665" y="248067"/>
            <a:ext cx="418822" cy="40376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5" name="Google Shape;275;p25"/>
          <p:cNvSpPr txBox="1"/>
          <p:nvPr>
            <p:ph idx="1" type="subTitle"/>
          </p:nvPr>
        </p:nvSpPr>
        <p:spPr>
          <a:xfrm>
            <a:off x="936328" y="1945613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25"/>
          <p:cNvSpPr txBox="1"/>
          <p:nvPr>
            <p:ph idx="2" type="subTitle"/>
          </p:nvPr>
        </p:nvSpPr>
        <p:spPr>
          <a:xfrm>
            <a:off x="3579000" y="1945613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25"/>
          <p:cNvSpPr txBox="1"/>
          <p:nvPr>
            <p:ph idx="3" type="subTitle"/>
          </p:nvPr>
        </p:nvSpPr>
        <p:spPr>
          <a:xfrm>
            <a:off x="936328" y="3463350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25"/>
          <p:cNvSpPr txBox="1"/>
          <p:nvPr>
            <p:ph idx="4" type="subTitle"/>
          </p:nvPr>
        </p:nvSpPr>
        <p:spPr>
          <a:xfrm>
            <a:off x="3579000" y="3463350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25"/>
          <p:cNvSpPr txBox="1"/>
          <p:nvPr>
            <p:ph idx="5" type="subTitle"/>
          </p:nvPr>
        </p:nvSpPr>
        <p:spPr>
          <a:xfrm>
            <a:off x="6221672" y="1945613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25"/>
          <p:cNvSpPr txBox="1"/>
          <p:nvPr>
            <p:ph idx="6" type="subTitle"/>
          </p:nvPr>
        </p:nvSpPr>
        <p:spPr>
          <a:xfrm>
            <a:off x="6221672" y="3463350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25"/>
          <p:cNvSpPr txBox="1"/>
          <p:nvPr>
            <p:ph idx="7" type="subTitle"/>
          </p:nvPr>
        </p:nvSpPr>
        <p:spPr>
          <a:xfrm>
            <a:off x="936328" y="1406835"/>
            <a:ext cx="19860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2" name="Google Shape;282;p25"/>
          <p:cNvSpPr txBox="1"/>
          <p:nvPr>
            <p:ph idx="8" type="subTitle"/>
          </p:nvPr>
        </p:nvSpPr>
        <p:spPr>
          <a:xfrm>
            <a:off x="3579000" y="1406835"/>
            <a:ext cx="19860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3" name="Google Shape;283;p25"/>
          <p:cNvSpPr txBox="1"/>
          <p:nvPr>
            <p:ph idx="9" type="subTitle"/>
          </p:nvPr>
        </p:nvSpPr>
        <p:spPr>
          <a:xfrm>
            <a:off x="936328" y="2924547"/>
            <a:ext cx="19860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4" name="Google Shape;284;p25"/>
          <p:cNvSpPr txBox="1"/>
          <p:nvPr>
            <p:ph idx="13" type="subTitle"/>
          </p:nvPr>
        </p:nvSpPr>
        <p:spPr>
          <a:xfrm>
            <a:off x="3579000" y="2924547"/>
            <a:ext cx="19860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5" name="Google Shape;285;p25"/>
          <p:cNvSpPr txBox="1"/>
          <p:nvPr>
            <p:ph idx="14" type="subTitle"/>
          </p:nvPr>
        </p:nvSpPr>
        <p:spPr>
          <a:xfrm>
            <a:off x="6221672" y="1406835"/>
            <a:ext cx="19860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6" name="Google Shape;286;p25"/>
          <p:cNvSpPr txBox="1"/>
          <p:nvPr>
            <p:ph idx="15" type="subTitle"/>
          </p:nvPr>
        </p:nvSpPr>
        <p:spPr>
          <a:xfrm>
            <a:off x="6221672" y="2924547"/>
            <a:ext cx="19860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7" name="Google Shape;287;p25"/>
          <p:cNvSpPr/>
          <p:nvPr/>
        </p:nvSpPr>
        <p:spPr>
          <a:xfrm rot="1954926">
            <a:off x="-817839" y="-1657815"/>
            <a:ext cx="2447984" cy="3520234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5"/>
          <p:cNvSpPr/>
          <p:nvPr/>
        </p:nvSpPr>
        <p:spPr>
          <a:xfrm rot="-815155">
            <a:off x="7387134" y="2733488"/>
            <a:ext cx="4442633" cy="234508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5"/>
          <p:cNvSpPr/>
          <p:nvPr/>
        </p:nvSpPr>
        <p:spPr>
          <a:xfrm rot="-476061">
            <a:off x="7984271" y="-1301554"/>
            <a:ext cx="3782223" cy="2242039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5"/>
          <p:cNvSpPr/>
          <p:nvPr/>
        </p:nvSpPr>
        <p:spPr>
          <a:xfrm>
            <a:off x="856190" y="4721144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231350" y="3824392"/>
            <a:ext cx="188801" cy="202427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5"/>
          <p:cNvSpPr/>
          <p:nvPr/>
        </p:nvSpPr>
        <p:spPr>
          <a:xfrm rot="10800000">
            <a:off x="3614900" y="4582138"/>
            <a:ext cx="418822" cy="40376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5"/>
          <p:cNvSpPr/>
          <p:nvPr/>
        </p:nvSpPr>
        <p:spPr>
          <a:xfrm rot="10800000">
            <a:off x="5652482" y="4885570"/>
            <a:ext cx="166689" cy="178720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81822" y="4352575"/>
            <a:ext cx="1384450" cy="13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5"/>
          <p:cNvSpPr/>
          <p:nvPr/>
        </p:nvSpPr>
        <p:spPr>
          <a:xfrm flipH="1">
            <a:off x="8136175" y="4721144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5"/>
          <p:cNvSpPr/>
          <p:nvPr/>
        </p:nvSpPr>
        <p:spPr>
          <a:xfrm flipH="1">
            <a:off x="8761004" y="3824392"/>
            <a:ext cx="188801" cy="202427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solidFill>
          <a:schemeClr val="dk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6"/>
          <p:cNvSpPr txBox="1"/>
          <p:nvPr>
            <p:ph type="title"/>
          </p:nvPr>
        </p:nvSpPr>
        <p:spPr>
          <a:xfrm>
            <a:off x="2514313" y="525100"/>
            <a:ext cx="41517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9" name="Google Shape;299;p26"/>
          <p:cNvSpPr txBox="1"/>
          <p:nvPr>
            <p:ph idx="1" type="subTitle"/>
          </p:nvPr>
        </p:nvSpPr>
        <p:spPr>
          <a:xfrm>
            <a:off x="2514313" y="2240950"/>
            <a:ext cx="4151700" cy="7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26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Hind Medium"/>
                <a:ea typeface="Hind Medium"/>
                <a:cs typeface="Hind Medium"/>
                <a:sym typeface="Hind Medium"/>
              </a:rPr>
              <a:t>CREDITS: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Hind Medium"/>
                <a:ea typeface="Hind Medium"/>
                <a:cs typeface="Hind Medium"/>
                <a:sym typeface="Hind Medium"/>
              </a:rPr>
              <a:t>, and includes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200">
                <a:solidFill>
                  <a:schemeClr val="lt1"/>
                </a:solidFill>
                <a:latin typeface="Hind Medium"/>
                <a:ea typeface="Hind Medium"/>
                <a:cs typeface="Hind Medium"/>
                <a:sym typeface="Hind Medium"/>
              </a:rPr>
              <a:t> and infographics &amp;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endParaRPr b="1" sz="1200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01" name="Google Shape;301;p26"/>
          <p:cNvSpPr/>
          <p:nvPr/>
        </p:nvSpPr>
        <p:spPr>
          <a:xfrm rot="10494085">
            <a:off x="-1057998" y="-1030025"/>
            <a:ext cx="2383226" cy="2205098"/>
          </a:xfrm>
          <a:custGeom>
            <a:rect b="b" l="l" r="r" t="t"/>
            <a:pathLst>
              <a:path extrusionOk="0" fill="none" h="114768" w="124039">
                <a:moveTo>
                  <a:pt x="11329" y="111497"/>
                </a:moveTo>
                <a:cubicBezTo>
                  <a:pt x="11329" y="111497"/>
                  <a:pt x="0" y="98219"/>
                  <a:pt x="5619" y="94857"/>
                </a:cubicBezTo>
                <a:cubicBezTo>
                  <a:pt x="11222" y="91479"/>
                  <a:pt x="20939" y="104958"/>
                  <a:pt x="20939" y="104958"/>
                </a:cubicBezTo>
                <a:cubicBezTo>
                  <a:pt x="20939" y="104958"/>
                  <a:pt x="26005" y="114767"/>
                  <a:pt x="32376" y="111682"/>
                </a:cubicBezTo>
                <a:cubicBezTo>
                  <a:pt x="38747" y="108611"/>
                  <a:pt x="22183" y="89085"/>
                  <a:pt x="22183" y="89085"/>
                </a:cubicBezTo>
                <a:cubicBezTo>
                  <a:pt x="22183" y="89085"/>
                  <a:pt x="11713" y="78108"/>
                  <a:pt x="19036" y="75806"/>
                </a:cubicBezTo>
                <a:cubicBezTo>
                  <a:pt x="26374" y="73503"/>
                  <a:pt x="42754" y="102931"/>
                  <a:pt x="49416" y="97159"/>
                </a:cubicBezTo>
                <a:cubicBezTo>
                  <a:pt x="56079" y="91387"/>
                  <a:pt x="37028" y="74271"/>
                  <a:pt x="37028" y="74271"/>
                </a:cubicBezTo>
                <a:cubicBezTo>
                  <a:pt x="37028" y="74271"/>
                  <a:pt x="27034" y="63678"/>
                  <a:pt x="33313" y="60316"/>
                </a:cubicBezTo>
                <a:cubicBezTo>
                  <a:pt x="39607" y="56954"/>
                  <a:pt x="53223" y="79858"/>
                  <a:pt x="59794" y="80242"/>
                </a:cubicBezTo>
                <a:cubicBezTo>
                  <a:pt x="66364" y="80626"/>
                  <a:pt x="63693" y="74854"/>
                  <a:pt x="61129" y="69558"/>
                </a:cubicBezTo>
                <a:cubicBezTo>
                  <a:pt x="58565" y="64261"/>
                  <a:pt x="41142" y="48404"/>
                  <a:pt x="50660" y="46961"/>
                </a:cubicBezTo>
                <a:cubicBezTo>
                  <a:pt x="60177" y="45518"/>
                  <a:pt x="66088" y="59549"/>
                  <a:pt x="66088" y="59549"/>
                </a:cubicBezTo>
                <a:cubicBezTo>
                  <a:pt x="66088" y="59549"/>
                  <a:pt x="70463" y="69266"/>
                  <a:pt x="76834" y="66196"/>
                </a:cubicBezTo>
                <a:cubicBezTo>
                  <a:pt x="83220" y="63110"/>
                  <a:pt x="66640" y="43583"/>
                  <a:pt x="66640" y="43583"/>
                </a:cubicBezTo>
                <a:cubicBezTo>
                  <a:pt x="66640" y="43583"/>
                  <a:pt x="56171" y="32622"/>
                  <a:pt x="63509" y="30304"/>
                </a:cubicBezTo>
                <a:cubicBezTo>
                  <a:pt x="70831" y="28002"/>
                  <a:pt x="87211" y="57430"/>
                  <a:pt x="93874" y="51658"/>
                </a:cubicBezTo>
                <a:cubicBezTo>
                  <a:pt x="100536" y="45886"/>
                  <a:pt x="81500" y="28769"/>
                  <a:pt x="81500" y="28769"/>
                </a:cubicBezTo>
                <a:cubicBezTo>
                  <a:pt x="81500" y="28769"/>
                  <a:pt x="71507" y="18192"/>
                  <a:pt x="77785" y="14815"/>
                </a:cubicBezTo>
                <a:cubicBezTo>
                  <a:pt x="84064" y="11453"/>
                  <a:pt x="97681" y="34342"/>
                  <a:pt x="104251" y="34726"/>
                </a:cubicBezTo>
                <a:cubicBezTo>
                  <a:pt x="110821" y="35109"/>
                  <a:pt x="108442" y="30212"/>
                  <a:pt x="105863" y="24916"/>
                </a:cubicBezTo>
                <a:cubicBezTo>
                  <a:pt x="103299" y="19635"/>
                  <a:pt x="85584" y="2902"/>
                  <a:pt x="95117" y="1459"/>
                </a:cubicBezTo>
                <a:cubicBezTo>
                  <a:pt x="104635" y="1"/>
                  <a:pt x="114736" y="18069"/>
                  <a:pt x="114736" y="18069"/>
                </a:cubicBezTo>
                <a:cubicBezTo>
                  <a:pt x="114736" y="18069"/>
                  <a:pt x="121491" y="27249"/>
                  <a:pt x="122703" y="16749"/>
                </a:cubicBezTo>
                <a:cubicBezTo>
                  <a:pt x="124039" y="5328"/>
                  <a:pt x="113615" y="446"/>
                  <a:pt x="113615" y="446"/>
                </a:cubicBezTo>
              </a:path>
            </a:pathLst>
          </a:cu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6"/>
          <p:cNvSpPr/>
          <p:nvPr/>
        </p:nvSpPr>
        <p:spPr>
          <a:xfrm rot="10494085">
            <a:off x="-527770" y="-520491"/>
            <a:ext cx="2383226" cy="2205098"/>
          </a:xfrm>
          <a:custGeom>
            <a:rect b="b" l="l" r="r" t="t"/>
            <a:pathLst>
              <a:path extrusionOk="0" fill="none" h="114768" w="124039">
                <a:moveTo>
                  <a:pt x="11329" y="111497"/>
                </a:moveTo>
                <a:cubicBezTo>
                  <a:pt x="11329" y="111497"/>
                  <a:pt x="0" y="98219"/>
                  <a:pt x="5619" y="94857"/>
                </a:cubicBezTo>
                <a:cubicBezTo>
                  <a:pt x="11222" y="91479"/>
                  <a:pt x="20939" y="104958"/>
                  <a:pt x="20939" y="104958"/>
                </a:cubicBezTo>
                <a:cubicBezTo>
                  <a:pt x="20939" y="104958"/>
                  <a:pt x="26005" y="114767"/>
                  <a:pt x="32376" y="111682"/>
                </a:cubicBezTo>
                <a:cubicBezTo>
                  <a:pt x="38747" y="108611"/>
                  <a:pt x="22183" y="89085"/>
                  <a:pt x="22183" y="89085"/>
                </a:cubicBezTo>
                <a:cubicBezTo>
                  <a:pt x="22183" y="89085"/>
                  <a:pt x="11713" y="78108"/>
                  <a:pt x="19036" y="75806"/>
                </a:cubicBezTo>
                <a:cubicBezTo>
                  <a:pt x="26374" y="73503"/>
                  <a:pt x="42754" y="102931"/>
                  <a:pt x="49416" y="97159"/>
                </a:cubicBezTo>
                <a:cubicBezTo>
                  <a:pt x="56079" y="91387"/>
                  <a:pt x="37028" y="74271"/>
                  <a:pt x="37028" y="74271"/>
                </a:cubicBezTo>
                <a:cubicBezTo>
                  <a:pt x="37028" y="74271"/>
                  <a:pt x="27034" y="63678"/>
                  <a:pt x="33313" y="60316"/>
                </a:cubicBezTo>
                <a:cubicBezTo>
                  <a:pt x="39607" y="56954"/>
                  <a:pt x="53223" y="79858"/>
                  <a:pt x="59794" y="80242"/>
                </a:cubicBezTo>
                <a:cubicBezTo>
                  <a:pt x="66364" y="80626"/>
                  <a:pt x="63693" y="74854"/>
                  <a:pt x="61129" y="69558"/>
                </a:cubicBezTo>
                <a:cubicBezTo>
                  <a:pt x="58565" y="64261"/>
                  <a:pt x="41142" y="48404"/>
                  <a:pt x="50660" y="46961"/>
                </a:cubicBezTo>
                <a:cubicBezTo>
                  <a:pt x="60177" y="45518"/>
                  <a:pt x="66088" y="59549"/>
                  <a:pt x="66088" y="59549"/>
                </a:cubicBezTo>
                <a:cubicBezTo>
                  <a:pt x="66088" y="59549"/>
                  <a:pt x="70463" y="69266"/>
                  <a:pt x="76834" y="66196"/>
                </a:cubicBezTo>
                <a:cubicBezTo>
                  <a:pt x="83220" y="63110"/>
                  <a:pt x="66640" y="43583"/>
                  <a:pt x="66640" y="43583"/>
                </a:cubicBezTo>
                <a:cubicBezTo>
                  <a:pt x="66640" y="43583"/>
                  <a:pt x="56171" y="32622"/>
                  <a:pt x="63509" y="30304"/>
                </a:cubicBezTo>
                <a:cubicBezTo>
                  <a:pt x="70831" y="28002"/>
                  <a:pt x="87211" y="57430"/>
                  <a:pt x="93874" y="51658"/>
                </a:cubicBezTo>
                <a:cubicBezTo>
                  <a:pt x="100536" y="45886"/>
                  <a:pt x="81500" y="28769"/>
                  <a:pt x="81500" y="28769"/>
                </a:cubicBezTo>
                <a:cubicBezTo>
                  <a:pt x="81500" y="28769"/>
                  <a:pt x="71507" y="18192"/>
                  <a:pt x="77785" y="14815"/>
                </a:cubicBezTo>
                <a:cubicBezTo>
                  <a:pt x="84064" y="11453"/>
                  <a:pt x="97681" y="34342"/>
                  <a:pt x="104251" y="34726"/>
                </a:cubicBezTo>
                <a:cubicBezTo>
                  <a:pt x="110821" y="35109"/>
                  <a:pt x="108442" y="30212"/>
                  <a:pt x="105863" y="24916"/>
                </a:cubicBezTo>
                <a:cubicBezTo>
                  <a:pt x="103299" y="19635"/>
                  <a:pt x="85584" y="2902"/>
                  <a:pt x="95117" y="1459"/>
                </a:cubicBezTo>
                <a:cubicBezTo>
                  <a:pt x="104635" y="1"/>
                  <a:pt x="114736" y="18069"/>
                  <a:pt x="114736" y="18069"/>
                </a:cubicBezTo>
                <a:cubicBezTo>
                  <a:pt x="114736" y="18069"/>
                  <a:pt x="121491" y="27249"/>
                  <a:pt x="122703" y="16749"/>
                </a:cubicBezTo>
                <a:cubicBezTo>
                  <a:pt x="124039" y="5328"/>
                  <a:pt x="113615" y="446"/>
                  <a:pt x="113615" y="446"/>
                </a:cubicBezTo>
              </a:path>
            </a:pathLst>
          </a:cu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6"/>
          <p:cNvSpPr/>
          <p:nvPr/>
        </p:nvSpPr>
        <p:spPr>
          <a:xfrm rot="10494085">
            <a:off x="7286527" y="3517000"/>
            <a:ext cx="2383226" cy="2205098"/>
          </a:xfrm>
          <a:custGeom>
            <a:rect b="b" l="l" r="r" t="t"/>
            <a:pathLst>
              <a:path extrusionOk="0" fill="none" h="114768" w="124039">
                <a:moveTo>
                  <a:pt x="11329" y="111497"/>
                </a:moveTo>
                <a:cubicBezTo>
                  <a:pt x="11329" y="111497"/>
                  <a:pt x="0" y="98219"/>
                  <a:pt x="5619" y="94857"/>
                </a:cubicBezTo>
                <a:cubicBezTo>
                  <a:pt x="11222" y="91479"/>
                  <a:pt x="20939" y="104958"/>
                  <a:pt x="20939" y="104958"/>
                </a:cubicBezTo>
                <a:cubicBezTo>
                  <a:pt x="20939" y="104958"/>
                  <a:pt x="26005" y="114767"/>
                  <a:pt x="32376" y="111682"/>
                </a:cubicBezTo>
                <a:cubicBezTo>
                  <a:pt x="38747" y="108611"/>
                  <a:pt x="22183" y="89085"/>
                  <a:pt x="22183" y="89085"/>
                </a:cubicBezTo>
                <a:cubicBezTo>
                  <a:pt x="22183" y="89085"/>
                  <a:pt x="11713" y="78108"/>
                  <a:pt x="19036" y="75806"/>
                </a:cubicBezTo>
                <a:cubicBezTo>
                  <a:pt x="26374" y="73503"/>
                  <a:pt x="42754" y="102931"/>
                  <a:pt x="49416" y="97159"/>
                </a:cubicBezTo>
                <a:cubicBezTo>
                  <a:pt x="56079" y="91387"/>
                  <a:pt x="37028" y="74271"/>
                  <a:pt x="37028" y="74271"/>
                </a:cubicBezTo>
                <a:cubicBezTo>
                  <a:pt x="37028" y="74271"/>
                  <a:pt x="27034" y="63678"/>
                  <a:pt x="33313" y="60316"/>
                </a:cubicBezTo>
                <a:cubicBezTo>
                  <a:pt x="39607" y="56954"/>
                  <a:pt x="53223" y="79858"/>
                  <a:pt x="59794" y="80242"/>
                </a:cubicBezTo>
                <a:cubicBezTo>
                  <a:pt x="66364" y="80626"/>
                  <a:pt x="63693" y="74854"/>
                  <a:pt x="61129" y="69558"/>
                </a:cubicBezTo>
                <a:cubicBezTo>
                  <a:pt x="58565" y="64261"/>
                  <a:pt x="41142" y="48404"/>
                  <a:pt x="50660" y="46961"/>
                </a:cubicBezTo>
                <a:cubicBezTo>
                  <a:pt x="60177" y="45518"/>
                  <a:pt x="66088" y="59549"/>
                  <a:pt x="66088" y="59549"/>
                </a:cubicBezTo>
                <a:cubicBezTo>
                  <a:pt x="66088" y="59549"/>
                  <a:pt x="70463" y="69266"/>
                  <a:pt x="76834" y="66196"/>
                </a:cubicBezTo>
                <a:cubicBezTo>
                  <a:pt x="83220" y="63110"/>
                  <a:pt x="66640" y="43583"/>
                  <a:pt x="66640" y="43583"/>
                </a:cubicBezTo>
                <a:cubicBezTo>
                  <a:pt x="66640" y="43583"/>
                  <a:pt x="56171" y="32622"/>
                  <a:pt x="63509" y="30304"/>
                </a:cubicBezTo>
                <a:cubicBezTo>
                  <a:pt x="70831" y="28002"/>
                  <a:pt x="87211" y="57430"/>
                  <a:pt x="93874" y="51658"/>
                </a:cubicBezTo>
                <a:cubicBezTo>
                  <a:pt x="100536" y="45886"/>
                  <a:pt x="81500" y="28769"/>
                  <a:pt x="81500" y="28769"/>
                </a:cubicBezTo>
                <a:cubicBezTo>
                  <a:pt x="81500" y="28769"/>
                  <a:pt x="71507" y="18192"/>
                  <a:pt x="77785" y="14815"/>
                </a:cubicBezTo>
                <a:cubicBezTo>
                  <a:pt x="84064" y="11453"/>
                  <a:pt x="97681" y="34342"/>
                  <a:pt x="104251" y="34726"/>
                </a:cubicBezTo>
                <a:cubicBezTo>
                  <a:pt x="110821" y="35109"/>
                  <a:pt x="108442" y="30212"/>
                  <a:pt x="105863" y="24916"/>
                </a:cubicBezTo>
                <a:cubicBezTo>
                  <a:pt x="103299" y="19635"/>
                  <a:pt x="85584" y="2902"/>
                  <a:pt x="95117" y="1459"/>
                </a:cubicBezTo>
                <a:cubicBezTo>
                  <a:pt x="104635" y="1"/>
                  <a:pt x="114736" y="18069"/>
                  <a:pt x="114736" y="18069"/>
                </a:cubicBezTo>
                <a:cubicBezTo>
                  <a:pt x="114736" y="18069"/>
                  <a:pt x="121491" y="27249"/>
                  <a:pt x="122703" y="16749"/>
                </a:cubicBezTo>
                <a:cubicBezTo>
                  <a:pt x="124039" y="5328"/>
                  <a:pt x="113615" y="446"/>
                  <a:pt x="113615" y="446"/>
                </a:cubicBezTo>
              </a:path>
            </a:pathLst>
          </a:cu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6"/>
          <p:cNvSpPr/>
          <p:nvPr/>
        </p:nvSpPr>
        <p:spPr>
          <a:xfrm rot="10494085">
            <a:off x="7816755" y="4026534"/>
            <a:ext cx="2383226" cy="2205098"/>
          </a:xfrm>
          <a:custGeom>
            <a:rect b="b" l="l" r="r" t="t"/>
            <a:pathLst>
              <a:path extrusionOk="0" fill="none" h="114768" w="124039">
                <a:moveTo>
                  <a:pt x="11329" y="111497"/>
                </a:moveTo>
                <a:cubicBezTo>
                  <a:pt x="11329" y="111497"/>
                  <a:pt x="0" y="98219"/>
                  <a:pt x="5619" y="94857"/>
                </a:cubicBezTo>
                <a:cubicBezTo>
                  <a:pt x="11222" y="91479"/>
                  <a:pt x="20939" y="104958"/>
                  <a:pt x="20939" y="104958"/>
                </a:cubicBezTo>
                <a:cubicBezTo>
                  <a:pt x="20939" y="104958"/>
                  <a:pt x="26005" y="114767"/>
                  <a:pt x="32376" y="111682"/>
                </a:cubicBezTo>
                <a:cubicBezTo>
                  <a:pt x="38747" y="108611"/>
                  <a:pt x="22183" y="89085"/>
                  <a:pt x="22183" y="89085"/>
                </a:cubicBezTo>
                <a:cubicBezTo>
                  <a:pt x="22183" y="89085"/>
                  <a:pt x="11713" y="78108"/>
                  <a:pt x="19036" y="75806"/>
                </a:cubicBezTo>
                <a:cubicBezTo>
                  <a:pt x="26374" y="73503"/>
                  <a:pt x="42754" y="102931"/>
                  <a:pt x="49416" y="97159"/>
                </a:cubicBezTo>
                <a:cubicBezTo>
                  <a:pt x="56079" y="91387"/>
                  <a:pt x="37028" y="74271"/>
                  <a:pt x="37028" y="74271"/>
                </a:cubicBezTo>
                <a:cubicBezTo>
                  <a:pt x="37028" y="74271"/>
                  <a:pt x="27034" y="63678"/>
                  <a:pt x="33313" y="60316"/>
                </a:cubicBezTo>
                <a:cubicBezTo>
                  <a:pt x="39607" y="56954"/>
                  <a:pt x="53223" y="79858"/>
                  <a:pt x="59794" y="80242"/>
                </a:cubicBezTo>
                <a:cubicBezTo>
                  <a:pt x="66364" y="80626"/>
                  <a:pt x="63693" y="74854"/>
                  <a:pt x="61129" y="69558"/>
                </a:cubicBezTo>
                <a:cubicBezTo>
                  <a:pt x="58565" y="64261"/>
                  <a:pt x="41142" y="48404"/>
                  <a:pt x="50660" y="46961"/>
                </a:cubicBezTo>
                <a:cubicBezTo>
                  <a:pt x="60177" y="45518"/>
                  <a:pt x="66088" y="59549"/>
                  <a:pt x="66088" y="59549"/>
                </a:cubicBezTo>
                <a:cubicBezTo>
                  <a:pt x="66088" y="59549"/>
                  <a:pt x="70463" y="69266"/>
                  <a:pt x="76834" y="66196"/>
                </a:cubicBezTo>
                <a:cubicBezTo>
                  <a:pt x="83220" y="63110"/>
                  <a:pt x="66640" y="43583"/>
                  <a:pt x="66640" y="43583"/>
                </a:cubicBezTo>
                <a:cubicBezTo>
                  <a:pt x="66640" y="43583"/>
                  <a:pt x="56171" y="32622"/>
                  <a:pt x="63509" y="30304"/>
                </a:cubicBezTo>
                <a:cubicBezTo>
                  <a:pt x="70831" y="28002"/>
                  <a:pt x="87211" y="57430"/>
                  <a:pt x="93874" y="51658"/>
                </a:cubicBezTo>
                <a:cubicBezTo>
                  <a:pt x="100536" y="45886"/>
                  <a:pt x="81500" y="28769"/>
                  <a:pt x="81500" y="28769"/>
                </a:cubicBezTo>
                <a:cubicBezTo>
                  <a:pt x="81500" y="28769"/>
                  <a:pt x="71507" y="18192"/>
                  <a:pt x="77785" y="14815"/>
                </a:cubicBezTo>
                <a:cubicBezTo>
                  <a:pt x="84064" y="11453"/>
                  <a:pt x="97681" y="34342"/>
                  <a:pt x="104251" y="34726"/>
                </a:cubicBezTo>
                <a:cubicBezTo>
                  <a:pt x="110821" y="35109"/>
                  <a:pt x="108442" y="30212"/>
                  <a:pt x="105863" y="24916"/>
                </a:cubicBezTo>
                <a:cubicBezTo>
                  <a:pt x="103299" y="19635"/>
                  <a:pt x="85584" y="2902"/>
                  <a:pt x="95117" y="1459"/>
                </a:cubicBezTo>
                <a:cubicBezTo>
                  <a:pt x="104635" y="1"/>
                  <a:pt x="114736" y="18069"/>
                  <a:pt x="114736" y="18069"/>
                </a:cubicBezTo>
                <a:cubicBezTo>
                  <a:pt x="114736" y="18069"/>
                  <a:pt x="121491" y="27249"/>
                  <a:pt x="122703" y="16749"/>
                </a:cubicBezTo>
                <a:cubicBezTo>
                  <a:pt x="124039" y="5328"/>
                  <a:pt x="113615" y="446"/>
                  <a:pt x="113615" y="446"/>
                </a:cubicBezTo>
              </a:path>
            </a:pathLst>
          </a:cu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5" name="Google Shape;305;p26"/>
          <p:cNvGrpSpPr/>
          <p:nvPr/>
        </p:nvGrpSpPr>
        <p:grpSpPr>
          <a:xfrm>
            <a:off x="5" y="2035062"/>
            <a:ext cx="882589" cy="2540957"/>
            <a:chOff x="-34350" y="847199"/>
            <a:chExt cx="1138825" cy="3278654"/>
          </a:xfrm>
        </p:grpSpPr>
        <p:pic>
          <p:nvPicPr>
            <p:cNvPr id="306" name="Google Shape;306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>
              <a:off x="-511933" y="1940344"/>
              <a:ext cx="2093989" cy="1138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26"/>
            <p:cNvSpPr/>
            <p:nvPr/>
          </p:nvSpPr>
          <p:spPr>
            <a:xfrm rot="5400000">
              <a:off x="642175" y="1234931"/>
              <a:ext cx="119442" cy="128062"/>
            </a:xfrm>
            <a:custGeom>
              <a:rect b="b" l="l" r="r" t="t"/>
              <a:pathLst>
                <a:path extrusionOk="0" h="20263" w="18899">
                  <a:moveTo>
                    <a:pt x="14148" y="0"/>
                  </a:moveTo>
                  <a:cubicBezTo>
                    <a:pt x="10767" y="0"/>
                    <a:pt x="8288" y="1687"/>
                    <a:pt x="7082" y="4857"/>
                  </a:cubicBezTo>
                  <a:cubicBezTo>
                    <a:pt x="6915" y="5304"/>
                    <a:pt x="6766" y="5475"/>
                    <a:pt x="6558" y="5475"/>
                  </a:cubicBezTo>
                  <a:cubicBezTo>
                    <a:pt x="6396" y="5475"/>
                    <a:pt x="6198" y="5372"/>
                    <a:pt x="5929" y="5215"/>
                  </a:cubicBezTo>
                  <a:cubicBezTo>
                    <a:pt x="5033" y="4678"/>
                    <a:pt x="4059" y="4300"/>
                    <a:pt x="3362" y="4280"/>
                  </a:cubicBezTo>
                  <a:cubicBezTo>
                    <a:pt x="1393" y="4280"/>
                    <a:pt x="239" y="5076"/>
                    <a:pt x="100" y="6369"/>
                  </a:cubicBezTo>
                  <a:cubicBezTo>
                    <a:pt x="1" y="7264"/>
                    <a:pt x="20" y="8159"/>
                    <a:pt x="180" y="9034"/>
                  </a:cubicBezTo>
                  <a:cubicBezTo>
                    <a:pt x="657" y="12018"/>
                    <a:pt x="2666" y="13988"/>
                    <a:pt x="4715" y="15917"/>
                  </a:cubicBezTo>
                  <a:cubicBezTo>
                    <a:pt x="6605" y="17668"/>
                    <a:pt x="8992" y="18623"/>
                    <a:pt x="11260" y="19757"/>
                  </a:cubicBezTo>
                  <a:cubicBezTo>
                    <a:pt x="11912" y="20093"/>
                    <a:pt x="12509" y="20263"/>
                    <a:pt x="13037" y="20263"/>
                  </a:cubicBezTo>
                  <a:cubicBezTo>
                    <a:pt x="14073" y="20263"/>
                    <a:pt x="14843" y="19608"/>
                    <a:pt x="15238" y="18265"/>
                  </a:cubicBezTo>
                  <a:cubicBezTo>
                    <a:pt x="16571" y="13848"/>
                    <a:pt x="18222" y="9492"/>
                    <a:pt x="18640" y="4837"/>
                  </a:cubicBezTo>
                  <a:cubicBezTo>
                    <a:pt x="18899" y="1953"/>
                    <a:pt x="16989" y="63"/>
                    <a:pt x="14383" y="3"/>
                  </a:cubicBezTo>
                  <a:cubicBezTo>
                    <a:pt x="14304" y="1"/>
                    <a:pt x="14226" y="0"/>
                    <a:pt x="14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 rot="5400000">
              <a:off x="276327" y="3831155"/>
              <a:ext cx="300093" cy="289303"/>
            </a:xfrm>
            <a:custGeom>
              <a:rect b="b" l="l" r="r" t="t"/>
              <a:pathLst>
                <a:path extrusionOk="0" h="48500" w="50309">
                  <a:moveTo>
                    <a:pt x="18142" y="12395"/>
                  </a:moveTo>
                  <a:cubicBezTo>
                    <a:pt x="19037" y="12633"/>
                    <a:pt x="19495" y="13151"/>
                    <a:pt x="19336" y="14085"/>
                  </a:cubicBezTo>
                  <a:lnTo>
                    <a:pt x="18142" y="12395"/>
                  </a:lnTo>
                  <a:close/>
                  <a:moveTo>
                    <a:pt x="36603" y="25484"/>
                  </a:moveTo>
                  <a:cubicBezTo>
                    <a:pt x="38512" y="25603"/>
                    <a:pt x="40422" y="25981"/>
                    <a:pt x="42252" y="26618"/>
                  </a:cubicBezTo>
                  <a:cubicBezTo>
                    <a:pt x="41611" y="26700"/>
                    <a:pt x="40974" y="26763"/>
                    <a:pt x="40349" y="26763"/>
                  </a:cubicBezTo>
                  <a:cubicBezTo>
                    <a:pt x="39017" y="26763"/>
                    <a:pt x="37740" y="26479"/>
                    <a:pt x="36603" y="25504"/>
                  </a:cubicBezTo>
                  <a:lnTo>
                    <a:pt x="36603" y="25484"/>
                  </a:lnTo>
                  <a:close/>
                  <a:moveTo>
                    <a:pt x="27054" y="11877"/>
                  </a:moveTo>
                  <a:lnTo>
                    <a:pt x="27054" y="11877"/>
                  </a:lnTo>
                  <a:cubicBezTo>
                    <a:pt x="27313" y="12355"/>
                    <a:pt x="27074" y="12693"/>
                    <a:pt x="26995" y="13031"/>
                  </a:cubicBezTo>
                  <a:cubicBezTo>
                    <a:pt x="26577" y="14722"/>
                    <a:pt x="26119" y="16393"/>
                    <a:pt x="25721" y="18084"/>
                  </a:cubicBezTo>
                  <a:cubicBezTo>
                    <a:pt x="25562" y="18780"/>
                    <a:pt x="25443" y="19437"/>
                    <a:pt x="26199" y="19994"/>
                  </a:cubicBezTo>
                  <a:cubicBezTo>
                    <a:pt x="26582" y="20315"/>
                    <a:pt x="27057" y="20483"/>
                    <a:pt x="27538" y="20483"/>
                  </a:cubicBezTo>
                  <a:cubicBezTo>
                    <a:pt x="27832" y="20483"/>
                    <a:pt x="28128" y="20420"/>
                    <a:pt x="28407" y="20292"/>
                  </a:cubicBezTo>
                  <a:cubicBezTo>
                    <a:pt x="30814" y="19297"/>
                    <a:pt x="33221" y="18323"/>
                    <a:pt x="35648" y="17348"/>
                  </a:cubicBezTo>
                  <a:cubicBezTo>
                    <a:pt x="36384" y="17050"/>
                    <a:pt x="37120" y="16771"/>
                    <a:pt x="37856" y="16493"/>
                  </a:cubicBezTo>
                  <a:cubicBezTo>
                    <a:pt x="37990" y="16441"/>
                    <a:pt x="38130" y="16368"/>
                    <a:pt x="38291" y="16368"/>
                  </a:cubicBezTo>
                  <a:cubicBezTo>
                    <a:pt x="38441" y="16368"/>
                    <a:pt x="38610" y="16431"/>
                    <a:pt x="38811" y="16632"/>
                  </a:cubicBezTo>
                  <a:cubicBezTo>
                    <a:pt x="37299" y="17447"/>
                    <a:pt x="35827" y="18243"/>
                    <a:pt x="34335" y="19019"/>
                  </a:cubicBezTo>
                  <a:cubicBezTo>
                    <a:pt x="33698" y="19357"/>
                    <a:pt x="33042" y="19636"/>
                    <a:pt x="32425" y="19994"/>
                  </a:cubicBezTo>
                  <a:cubicBezTo>
                    <a:pt x="30834" y="20968"/>
                    <a:pt x="30794" y="22440"/>
                    <a:pt x="32306" y="23515"/>
                  </a:cubicBezTo>
                  <a:cubicBezTo>
                    <a:pt x="32664" y="23733"/>
                    <a:pt x="33022" y="23952"/>
                    <a:pt x="33380" y="24131"/>
                  </a:cubicBezTo>
                  <a:cubicBezTo>
                    <a:pt x="33659" y="24271"/>
                    <a:pt x="33857" y="24450"/>
                    <a:pt x="33599" y="24728"/>
                  </a:cubicBezTo>
                  <a:cubicBezTo>
                    <a:pt x="32843" y="25544"/>
                    <a:pt x="33161" y="26419"/>
                    <a:pt x="33480" y="27274"/>
                  </a:cubicBezTo>
                  <a:cubicBezTo>
                    <a:pt x="33778" y="28090"/>
                    <a:pt x="34116" y="28886"/>
                    <a:pt x="34434" y="29681"/>
                  </a:cubicBezTo>
                  <a:cubicBezTo>
                    <a:pt x="34733" y="30079"/>
                    <a:pt x="35151" y="30437"/>
                    <a:pt x="34753" y="31213"/>
                  </a:cubicBezTo>
                  <a:lnTo>
                    <a:pt x="33917" y="29761"/>
                  </a:lnTo>
                  <a:cubicBezTo>
                    <a:pt x="33340" y="28886"/>
                    <a:pt x="32763" y="28010"/>
                    <a:pt x="32206" y="27115"/>
                  </a:cubicBezTo>
                  <a:cubicBezTo>
                    <a:pt x="31807" y="26439"/>
                    <a:pt x="31091" y="26034"/>
                    <a:pt x="30333" y="26034"/>
                  </a:cubicBezTo>
                  <a:cubicBezTo>
                    <a:pt x="30222" y="26034"/>
                    <a:pt x="30110" y="26043"/>
                    <a:pt x="29998" y="26061"/>
                  </a:cubicBezTo>
                  <a:cubicBezTo>
                    <a:pt x="29043" y="26180"/>
                    <a:pt x="28705" y="26896"/>
                    <a:pt x="28467" y="27672"/>
                  </a:cubicBezTo>
                  <a:cubicBezTo>
                    <a:pt x="27731" y="30218"/>
                    <a:pt x="27512" y="32864"/>
                    <a:pt x="27174" y="35490"/>
                  </a:cubicBezTo>
                  <a:cubicBezTo>
                    <a:pt x="27034" y="36544"/>
                    <a:pt x="26835" y="37599"/>
                    <a:pt x="26676" y="38673"/>
                  </a:cubicBezTo>
                  <a:lnTo>
                    <a:pt x="26378" y="38653"/>
                  </a:lnTo>
                  <a:lnTo>
                    <a:pt x="26378" y="35152"/>
                  </a:lnTo>
                  <a:cubicBezTo>
                    <a:pt x="26358" y="32964"/>
                    <a:pt x="26378" y="30756"/>
                    <a:pt x="26338" y="28567"/>
                  </a:cubicBezTo>
                  <a:cubicBezTo>
                    <a:pt x="26338" y="27931"/>
                    <a:pt x="26477" y="27155"/>
                    <a:pt x="25682" y="26797"/>
                  </a:cubicBezTo>
                  <a:cubicBezTo>
                    <a:pt x="25400" y="26669"/>
                    <a:pt x="25133" y="26611"/>
                    <a:pt x="24878" y="26611"/>
                  </a:cubicBezTo>
                  <a:cubicBezTo>
                    <a:pt x="24339" y="26611"/>
                    <a:pt x="23853" y="26869"/>
                    <a:pt x="23394" y="27274"/>
                  </a:cubicBezTo>
                  <a:cubicBezTo>
                    <a:pt x="19773" y="30378"/>
                    <a:pt x="16153" y="33441"/>
                    <a:pt x="12314" y="36266"/>
                  </a:cubicBezTo>
                  <a:cubicBezTo>
                    <a:pt x="11976" y="36524"/>
                    <a:pt x="11677" y="36902"/>
                    <a:pt x="11021" y="36962"/>
                  </a:cubicBezTo>
                  <a:cubicBezTo>
                    <a:pt x="11279" y="36624"/>
                    <a:pt x="11438" y="36365"/>
                    <a:pt x="11637" y="36127"/>
                  </a:cubicBezTo>
                  <a:cubicBezTo>
                    <a:pt x="14920" y="32029"/>
                    <a:pt x="17904" y="27712"/>
                    <a:pt x="21524" y="23893"/>
                  </a:cubicBezTo>
                  <a:cubicBezTo>
                    <a:pt x="22121" y="23256"/>
                    <a:pt x="22141" y="22480"/>
                    <a:pt x="21902" y="21764"/>
                  </a:cubicBezTo>
                  <a:cubicBezTo>
                    <a:pt x="21702" y="21129"/>
                    <a:pt x="21094" y="21042"/>
                    <a:pt x="20504" y="21042"/>
                  </a:cubicBezTo>
                  <a:cubicBezTo>
                    <a:pt x="20392" y="21042"/>
                    <a:pt x="20280" y="21045"/>
                    <a:pt x="20171" y="21048"/>
                  </a:cubicBezTo>
                  <a:cubicBezTo>
                    <a:pt x="19018" y="21068"/>
                    <a:pt x="17943" y="21406"/>
                    <a:pt x="16849" y="21724"/>
                  </a:cubicBezTo>
                  <a:cubicBezTo>
                    <a:pt x="15063" y="22235"/>
                    <a:pt x="13277" y="22536"/>
                    <a:pt x="11491" y="22536"/>
                  </a:cubicBezTo>
                  <a:cubicBezTo>
                    <a:pt x="9796" y="22536"/>
                    <a:pt x="8101" y="22265"/>
                    <a:pt x="6406" y="21645"/>
                  </a:cubicBezTo>
                  <a:cubicBezTo>
                    <a:pt x="5988" y="21505"/>
                    <a:pt x="5590" y="21307"/>
                    <a:pt x="4874" y="21008"/>
                  </a:cubicBezTo>
                  <a:cubicBezTo>
                    <a:pt x="7122" y="20551"/>
                    <a:pt x="9091" y="20491"/>
                    <a:pt x="11021" y="20232"/>
                  </a:cubicBezTo>
                  <a:cubicBezTo>
                    <a:pt x="13905" y="19874"/>
                    <a:pt x="16849" y="19914"/>
                    <a:pt x="19634" y="19019"/>
                  </a:cubicBezTo>
                  <a:cubicBezTo>
                    <a:pt x="19733" y="18988"/>
                    <a:pt x="19808" y="18971"/>
                    <a:pt x="19871" y="18971"/>
                  </a:cubicBezTo>
                  <a:cubicBezTo>
                    <a:pt x="20011" y="18971"/>
                    <a:pt x="20087" y="19058"/>
                    <a:pt x="20211" y="19277"/>
                  </a:cubicBezTo>
                  <a:cubicBezTo>
                    <a:pt x="20533" y="19900"/>
                    <a:pt x="20849" y="20214"/>
                    <a:pt x="21194" y="20214"/>
                  </a:cubicBezTo>
                  <a:cubicBezTo>
                    <a:pt x="21510" y="20214"/>
                    <a:pt x="21850" y="19950"/>
                    <a:pt x="22240" y="19417"/>
                  </a:cubicBezTo>
                  <a:cubicBezTo>
                    <a:pt x="23792" y="17328"/>
                    <a:pt x="25045" y="15040"/>
                    <a:pt x="26438" y="12832"/>
                  </a:cubicBezTo>
                  <a:cubicBezTo>
                    <a:pt x="26617" y="12514"/>
                    <a:pt x="26835" y="12216"/>
                    <a:pt x="27054" y="11877"/>
                  </a:cubicBezTo>
                  <a:close/>
                  <a:moveTo>
                    <a:pt x="31884" y="1"/>
                  </a:moveTo>
                  <a:cubicBezTo>
                    <a:pt x="31204" y="1"/>
                    <a:pt x="30764" y="492"/>
                    <a:pt x="30456" y="1076"/>
                  </a:cubicBezTo>
                  <a:cubicBezTo>
                    <a:pt x="28864" y="4079"/>
                    <a:pt x="26815" y="6805"/>
                    <a:pt x="25085" y="9729"/>
                  </a:cubicBezTo>
                  <a:cubicBezTo>
                    <a:pt x="24408" y="10883"/>
                    <a:pt x="23712" y="12037"/>
                    <a:pt x="22976" y="13290"/>
                  </a:cubicBezTo>
                  <a:cubicBezTo>
                    <a:pt x="21186" y="10366"/>
                    <a:pt x="18938" y="7959"/>
                    <a:pt x="16889" y="5392"/>
                  </a:cubicBezTo>
                  <a:cubicBezTo>
                    <a:pt x="16173" y="4438"/>
                    <a:pt x="15318" y="3562"/>
                    <a:pt x="14363" y="2826"/>
                  </a:cubicBezTo>
                  <a:cubicBezTo>
                    <a:pt x="14000" y="2567"/>
                    <a:pt x="13587" y="2334"/>
                    <a:pt x="13162" y="2334"/>
                  </a:cubicBezTo>
                  <a:cubicBezTo>
                    <a:pt x="12934" y="2334"/>
                    <a:pt x="12702" y="2401"/>
                    <a:pt x="12473" y="2568"/>
                  </a:cubicBezTo>
                  <a:cubicBezTo>
                    <a:pt x="11936" y="2946"/>
                    <a:pt x="11478" y="3463"/>
                    <a:pt x="11498" y="4239"/>
                  </a:cubicBezTo>
                  <a:cubicBezTo>
                    <a:pt x="11538" y="6029"/>
                    <a:pt x="11976" y="7760"/>
                    <a:pt x="12831" y="9331"/>
                  </a:cubicBezTo>
                  <a:cubicBezTo>
                    <a:pt x="14044" y="11639"/>
                    <a:pt x="15437" y="13827"/>
                    <a:pt x="16969" y="15936"/>
                  </a:cubicBezTo>
                  <a:cubicBezTo>
                    <a:pt x="17486" y="16592"/>
                    <a:pt x="17347" y="16771"/>
                    <a:pt x="16571" y="16851"/>
                  </a:cubicBezTo>
                  <a:cubicBezTo>
                    <a:pt x="13487" y="17129"/>
                    <a:pt x="10404" y="17348"/>
                    <a:pt x="7341" y="17825"/>
                  </a:cubicBezTo>
                  <a:cubicBezTo>
                    <a:pt x="4814" y="18203"/>
                    <a:pt x="2029" y="17845"/>
                    <a:pt x="0" y="19994"/>
                  </a:cubicBezTo>
                  <a:lnTo>
                    <a:pt x="20" y="20670"/>
                  </a:lnTo>
                  <a:cubicBezTo>
                    <a:pt x="1015" y="21704"/>
                    <a:pt x="2049" y="22699"/>
                    <a:pt x="3382" y="23395"/>
                  </a:cubicBezTo>
                  <a:cubicBezTo>
                    <a:pt x="6059" y="24811"/>
                    <a:pt x="8855" y="25397"/>
                    <a:pt x="11727" y="25397"/>
                  </a:cubicBezTo>
                  <a:cubicBezTo>
                    <a:pt x="12932" y="25397"/>
                    <a:pt x="14149" y="25294"/>
                    <a:pt x="15377" y="25106"/>
                  </a:cubicBezTo>
                  <a:cubicBezTo>
                    <a:pt x="15650" y="25065"/>
                    <a:pt x="15913" y="24978"/>
                    <a:pt x="16167" y="24978"/>
                  </a:cubicBezTo>
                  <a:cubicBezTo>
                    <a:pt x="16283" y="24978"/>
                    <a:pt x="16398" y="24996"/>
                    <a:pt x="16511" y="25046"/>
                  </a:cubicBezTo>
                  <a:cubicBezTo>
                    <a:pt x="16571" y="25404"/>
                    <a:pt x="16352" y="25544"/>
                    <a:pt x="16233" y="25703"/>
                  </a:cubicBezTo>
                  <a:cubicBezTo>
                    <a:pt x="12751" y="30079"/>
                    <a:pt x="9270" y="34436"/>
                    <a:pt x="5789" y="38812"/>
                  </a:cubicBezTo>
                  <a:cubicBezTo>
                    <a:pt x="5371" y="39309"/>
                    <a:pt x="4993" y="39827"/>
                    <a:pt x="4655" y="40364"/>
                  </a:cubicBezTo>
                  <a:cubicBezTo>
                    <a:pt x="4257" y="41000"/>
                    <a:pt x="3979" y="41597"/>
                    <a:pt x="4575" y="42333"/>
                  </a:cubicBezTo>
                  <a:cubicBezTo>
                    <a:pt x="4961" y="42826"/>
                    <a:pt x="5401" y="43033"/>
                    <a:pt x="5900" y="43033"/>
                  </a:cubicBezTo>
                  <a:cubicBezTo>
                    <a:pt x="6146" y="43033"/>
                    <a:pt x="6408" y="42982"/>
                    <a:pt x="6684" y="42890"/>
                  </a:cubicBezTo>
                  <a:cubicBezTo>
                    <a:pt x="7898" y="42453"/>
                    <a:pt x="9031" y="41856"/>
                    <a:pt x="10106" y="41140"/>
                  </a:cubicBezTo>
                  <a:cubicBezTo>
                    <a:pt x="14462" y="38295"/>
                    <a:pt x="18640" y="35152"/>
                    <a:pt x="22598" y="31770"/>
                  </a:cubicBezTo>
                  <a:cubicBezTo>
                    <a:pt x="22864" y="31523"/>
                    <a:pt x="23076" y="31131"/>
                    <a:pt x="23614" y="31131"/>
                  </a:cubicBezTo>
                  <a:cubicBezTo>
                    <a:pt x="23640" y="31131"/>
                    <a:pt x="23666" y="31132"/>
                    <a:pt x="23692" y="31134"/>
                  </a:cubicBezTo>
                  <a:lnTo>
                    <a:pt x="23692" y="32248"/>
                  </a:lnTo>
                  <a:cubicBezTo>
                    <a:pt x="23712" y="35948"/>
                    <a:pt x="23712" y="39648"/>
                    <a:pt x="23752" y="43348"/>
                  </a:cubicBezTo>
                  <a:cubicBezTo>
                    <a:pt x="23772" y="44621"/>
                    <a:pt x="23772" y="45914"/>
                    <a:pt x="24210" y="47147"/>
                  </a:cubicBezTo>
                  <a:cubicBezTo>
                    <a:pt x="24468" y="47903"/>
                    <a:pt x="24965" y="48500"/>
                    <a:pt x="25821" y="48500"/>
                  </a:cubicBezTo>
                  <a:cubicBezTo>
                    <a:pt x="26696" y="48480"/>
                    <a:pt x="27114" y="47923"/>
                    <a:pt x="27293" y="47167"/>
                  </a:cubicBezTo>
                  <a:cubicBezTo>
                    <a:pt x="28228" y="43288"/>
                    <a:pt x="29461" y="39469"/>
                    <a:pt x="29959" y="35490"/>
                  </a:cubicBezTo>
                  <a:cubicBezTo>
                    <a:pt x="30177" y="33779"/>
                    <a:pt x="30416" y="32108"/>
                    <a:pt x="30695" y="30119"/>
                  </a:cubicBezTo>
                  <a:cubicBezTo>
                    <a:pt x="31053" y="30636"/>
                    <a:pt x="31252" y="30895"/>
                    <a:pt x="31411" y="31153"/>
                  </a:cubicBezTo>
                  <a:cubicBezTo>
                    <a:pt x="33499" y="34356"/>
                    <a:pt x="35668" y="37499"/>
                    <a:pt x="38035" y="40483"/>
                  </a:cubicBezTo>
                  <a:cubicBezTo>
                    <a:pt x="38652" y="41239"/>
                    <a:pt x="39288" y="42015"/>
                    <a:pt x="40104" y="42572"/>
                  </a:cubicBezTo>
                  <a:cubicBezTo>
                    <a:pt x="40488" y="42826"/>
                    <a:pt x="40868" y="42945"/>
                    <a:pt x="41217" y="42945"/>
                  </a:cubicBezTo>
                  <a:cubicBezTo>
                    <a:pt x="41988" y="42945"/>
                    <a:pt x="42605" y="42364"/>
                    <a:pt x="42769" y="41378"/>
                  </a:cubicBezTo>
                  <a:cubicBezTo>
                    <a:pt x="43008" y="40045"/>
                    <a:pt x="42670" y="38832"/>
                    <a:pt x="42212" y="37619"/>
                  </a:cubicBezTo>
                  <a:cubicBezTo>
                    <a:pt x="41258" y="35112"/>
                    <a:pt x="39865" y="32805"/>
                    <a:pt x="38552" y="30477"/>
                  </a:cubicBezTo>
                  <a:cubicBezTo>
                    <a:pt x="38413" y="30258"/>
                    <a:pt x="38154" y="30059"/>
                    <a:pt x="38313" y="29761"/>
                  </a:cubicBezTo>
                  <a:cubicBezTo>
                    <a:pt x="38384" y="29629"/>
                    <a:pt x="38482" y="29590"/>
                    <a:pt x="38592" y="29590"/>
                  </a:cubicBezTo>
                  <a:cubicBezTo>
                    <a:pt x="38730" y="29590"/>
                    <a:pt x="38886" y="29650"/>
                    <a:pt x="39030" y="29661"/>
                  </a:cubicBezTo>
                  <a:cubicBezTo>
                    <a:pt x="39836" y="29722"/>
                    <a:pt x="40643" y="29748"/>
                    <a:pt x="41449" y="29748"/>
                  </a:cubicBezTo>
                  <a:cubicBezTo>
                    <a:pt x="43545" y="29748"/>
                    <a:pt x="45639" y="29575"/>
                    <a:pt x="47723" y="29403"/>
                  </a:cubicBezTo>
                  <a:cubicBezTo>
                    <a:pt x="48399" y="29343"/>
                    <a:pt x="49095" y="29264"/>
                    <a:pt x="49394" y="28468"/>
                  </a:cubicBezTo>
                  <a:cubicBezTo>
                    <a:pt x="49732" y="27613"/>
                    <a:pt x="49632" y="26877"/>
                    <a:pt x="48996" y="26180"/>
                  </a:cubicBezTo>
                  <a:cubicBezTo>
                    <a:pt x="48160" y="25285"/>
                    <a:pt x="47086" y="24668"/>
                    <a:pt x="45912" y="24350"/>
                  </a:cubicBezTo>
                  <a:cubicBezTo>
                    <a:pt x="44281" y="23893"/>
                    <a:pt x="42630" y="23515"/>
                    <a:pt x="40979" y="23137"/>
                  </a:cubicBezTo>
                  <a:cubicBezTo>
                    <a:pt x="39229" y="22759"/>
                    <a:pt x="37478" y="22401"/>
                    <a:pt x="35827" y="21724"/>
                  </a:cubicBezTo>
                  <a:cubicBezTo>
                    <a:pt x="35966" y="21366"/>
                    <a:pt x="36264" y="21326"/>
                    <a:pt x="36483" y="21227"/>
                  </a:cubicBezTo>
                  <a:cubicBezTo>
                    <a:pt x="41039" y="18999"/>
                    <a:pt x="45375" y="16373"/>
                    <a:pt x="49453" y="13389"/>
                  </a:cubicBezTo>
                  <a:cubicBezTo>
                    <a:pt x="50309" y="12753"/>
                    <a:pt x="50269" y="11877"/>
                    <a:pt x="50150" y="11161"/>
                  </a:cubicBezTo>
                  <a:cubicBezTo>
                    <a:pt x="50029" y="10594"/>
                    <a:pt x="49373" y="10413"/>
                    <a:pt x="48748" y="10413"/>
                  </a:cubicBezTo>
                  <a:cubicBezTo>
                    <a:pt x="48650" y="10413"/>
                    <a:pt x="48553" y="10417"/>
                    <a:pt x="48459" y="10425"/>
                  </a:cubicBezTo>
                  <a:cubicBezTo>
                    <a:pt x="48220" y="10445"/>
                    <a:pt x="48001" y="10465"/>
                    <a:pt x="47782" y="10525"/>
                  </a:cubicBezTo>
                  <a:cubicBezTo>
                    <a:pt x="45554" y="11082"/>
                    <a:pt x="43326" y="11659"/>
                    <a:pt x="41098" y="12216"/>
                  </a:cubicBezTo>
                  <a:cubicBezTo>
                    <a:pt x="37120" y="13190"/>
                    <a:pt x="33420" y="14941"/>
                    <a:pt x="29581" y="16294"/>
                  </a:cubicBezTo>
                  <a:cubicBezTo>
                    <a:pt x="29531" y="16323"/>
                    <a:pt x="29476" y="16348"/>
                    <a:pt x="29429" y="16348"/>
                  </a:cubicBezTo>
                  <a:cubicBezTo>
                    <a:pt x="29382" y="16348"/>
                    <a:pt x="29342" y="16323"/>
                    <a:pt x="29322" y="16254"/>
                  </a:cubicBezTo>
                  <a:cubicBezTo>
                    <a:pt x="29302" y="16214"/>
                    <a:pt x="29382" y="16134"/>
                    <a:pt x="29402" y="16075"/>
                  </a:cubicBezTo>
                  <a:cubicBezTo>
                    <a:pt x="30197" y="12812"/>
                    <a:pt x="31431" y="9689"/>
                    <a:pt x="32326" y="6467"/>
                  </a:cubicBezTo>
                  <a:cubicBezTo>
                    <a:pt x="32743" y="4975"/>
                    <a:pt x="33241" y="3503"/>
                    <a:pt x="33380" y="1951"/>
                  </a:cubicBezTo>
                  <a:cubicBezTo>
                    <a:pt x="33440" y="1096"/>
                    <a:pt x="33360" y="399"/>
                    <a:pt x="32385" y="81"/>
                  </a:cubicBezTo>
                  <a:cubicBezTo>
                    <a:pt x="32205" y="26"/>
                    <a:pt x="32039" y="1"/>
                    <a:pt x="318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 rot="5400000">
              <a:off x="713819" y="3655781"/>
              <a:ext cx="140136" cy="150250"/>
            </a:xfrm>
            <a:custGeom>
              <a:rect b="b" l="l" r="r" t="t"/>
              <a:pathLst>
                <a:path extrusionOk="0" h="20263" w="18899">
                  <a:moveTo>
                    <a:pt x="14148" y="0"/>
                  </a:moveTo>
                  <a:cubicBezTo>
                    <a:pt x="10767" y="0"/>
                    <a:pt x="8288" y="1687"/>
                    <a:pt x="7082" y="4857"/>
                  </a:cubicBezTo>
                  <a:cubicBezTo>
                    <a:pt x="6915" y="5304"/>
                    <a:pt x="6766" y="5475"/>
                    <a:pt x="6558" y="5475"/>
                  </a:cubicBezTo>
                  <a:cubicBezTo>
                    <a:pt x="6396" y="5475"/>
                    <a:pt x="6198" y="5372"/>
                    <a:pt x="5929" y="5215"/>
                  </a:cubicBezTo>
                  <a:cubicBezTo>
                    <a:pt x="5033" y="4678"/>
                    <a:pt x="4059" y="4300"/>
                    <a:pt x="3362" y="4280"/>
                  </a:cubicBezTo>
                  <a:cubicBezTo>
                    <a:pt x="1393" y="4280"/>
                    <a:pt x="239" y="5076"/>
                    <a:pt x="100" y="6369"/>
                  </a:cubicBezTo>
                  <a:cubicBezTo>
                    <a:pt x="1" y="7264"/>
                    <a:pt x="20" y="8159"/>
                    <a:pt x="180" y="9034"/>
                  </a:cubicBezTo>
                  <a:cubicBezTo>
                    <a:pt x="657" y="12018"/>
                    <a:pt x="2666" y="13988"/>
                    <a:pt x="4715" y="15917"/>
                  </a:cubicBezTo>
                  <a:cubicBezTo>
                    <a:pt x="6605" y="17668"/>
                    <a:pt x="8992" y="18623"/>
                    <a:pt x="11260" y="19757"/>
                  </a:cubicBezTo>
                  <a:cubicBezTo>
                    <a:pt x="11912" y="20093"/>
                    <a:pt x="12509" y="20263"/>
                    <a:pt x="13037" y="20263"/>
                  </a:cubicBezTo>
                  <a:cubicBezTo>
                    <a:pt x="14073" y="20263"/>
                    <a:pt x="14843" y="19608"/>
                    <a:pt x="15238" y="18265"/>
                  </a:cubicBezTo>
                  <a:cubicBezTo>
                    <a:pt x="16571" y="13848"/>
                    <a:pt x="18222" y="9492"/>
                    <a:pt x="18640" y="4837"/>
                  </a:cubicBezTo>
                  <a:cubicBezTo>
                    <a:pt x="18899" y="1953"/>
                    <a:pt x="16989" y="63"/>
                    <a:pt x="14383" y="3"/>
                  </a:cubicBezTo>
                  <a:cubicBezTo>
                    <a:pt x="14304" y="1"/>
                    <a:pt x="14226" y="0"/>
                    <a:pt x="14148" y="0"/>
                  </a:cubicBezTo>
                  <a:close/>
                </a:path>
              </a:pathLst>
            </a:custGeom>
            <a:solidFill>
              <a:srgbClr val="EE9E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 rot="5400000">
              <a:off x="224231" y="852595"/>
              <a:ext cx="300093" cy="289303"/>
            </a:xfrm>
            <a:custGeom>
              <a:rect b="b" l="l" r="r" t="t"/>
              <a:pathLst>
                <a:path extrusionOk="0" h="48500" w="50309">
                  <a:moveTo>
                    <a:pt x="18142" y="12395"/>
                  </a:moveTo>
                  <a:cubicBezTo>
                    <a:pt x="19037" y="12633"/>
                    <a:pt x="19495" y="13151"/>
                    <a:pt x="19336" y="14085"/>
                  </a:cubicBezTo>
                  <a:lnTo>
                    <a:pt x="18142" y="12395"/>
                  </a:lnTo>
                  <a:close/>
                  <a:moveTo>
                    <a:pt x="36603" y="25484"/>
                  </a:moveTo>
                  <a:cubicBezTo>
                    <a:pt x="38512" y="25603"/>
                    <a:pt x="40422" y="25981"/>
                    <a:pt x="42252" y="26618"/>
                  </a:cubicBezTo>
                  <a:cubicBezTo>
                    <a:pt x="41611" y="26700"/>
                    <a:pt x="40974" y="26763"/>
                    <a:pt x="40349" y="26763"/>
                  </a:cubicBezTo>
                  <a:cubicBezTo>
                    <a:pt x="39017" y="26763"/>
                    <a:pt x="37740" y="26479"/>
                    <a:pt x="36603" y="25504"/>
                  </a:cubicBezTo>
                  <a:lnTo>
                    <a:pt x="36603" y="25484"/>
                  </a:lnTo>
                  <a:close/>
                  <a:moveTo>
                    <a:pt x="27054" y="11877"/>
                  </a:moveTo>
                  <a:lnTo>
                    <a:pt x="27054" y="11877"/>
                  </a:lnTo>
                  <a:cubicBezTo>
                    <a:pt x="27313" y="12355"/>
                    <a:pt x="27074" y="12693"/>
                    <a:pt x="26995" y="13031"/>
                  </a:cubicBezTo>
                  <a:cubicBezTo>
                    <a:pt x="26577" y="14722"/>
                    <a:pt x="26119" y="16393"/>
                    <a:pt x="25721" y="18084"/>
                  </a:cubicBezTo>
                  <a:cubicBezTo>
                    <a:pt x="25562" y="18780"/>
                    <a:pt x="25443" y="19437"/>
                    <a:pt x="26199" y="19994"/>
                  </a:cubicBezTo>
                  <a:cubicBezTo>
                    <a:pt x="26582" y="20315"/>
                    <a:pt x="27057" y="20483"/>
                    <a:pt x="27538" y="20483"/>
                  </a:cubicBezTo>
                  <a:cubicBezTo>
                    <a:pt x="27832" y="20483"/>
                    <a:pt x="28128" y="20420"/>
                    <a:pt x="28407" y="20292"/>
                  </a:cubicBezTo>
                  <a:cubicBezTo>
                    <a:pt x="30814" y="19297"/>
                    <a:pt x="33221" y="18323"/>
                    <a:pt x="35648" y="17348"/>
                  </a:cubicBezTo>
                  <a:cubicBezTo>
                    <a:pt x="36384" y="17050"/>
                    <a:pt x="37120" y="16771"/>
                    <a:pt x="37856" y="16493"/>
                  </a:cubicBezTo>
                  <a:cubicBezTo>
                    <a:pt x="37990" y="16441"/>
                    <a:pt x="38130" y="16368"/>
                    <a:pt x="38291" y="16368"/>
                  </a:cubicBezTo>
                  <a:cubicBezTo>
                    <a:pt x="38441" y="16368"/>
                    <a:pt x="38610" y="16431"/>
                    <a:pt x="38811" y="16632"/>
                  </a:cubicBezTo>
                  <a:cubicBezTo>
                    <a:pt x="37299" y="17447"/>
                    <a:pt x="35827" y="18243"/>
                    <a:pt x="34335" y="19019"/>
                  </a:cubicBezTo>
                  <a:cubicBezTo>
                    <a:pt x="33698" y="19357"/>
                    <a:pt x="33042" y="19636"/>
                    <a:pt x="32425" y="19994"/>
                  </a:cubicBezTo>
                  <a:cubicBezTo>
                    <a:pt x="30834" y="20968"/>
                    <a:pt x="30794" y="22440"/>
                    <a:pt x="32306" y="23515"/>
                  </a:cubicBezTo>
                  <a:cubicBezTo>
                    <a:pt x="32664" y="23733"/>
                    <a:pt x="33022" y="23952"/>
                    <a:pt x="33380" y="24131"/>
                  </a:cubicBezTo>
                  <a:cubicBezTo>
                    <a:pt x="33659" y="24271"/>
                    <a:pt x="33857" y="24450"/>
                    <a:pt x="33599" y="24728"/>
                  </a:cubicBezTo>
                  <a:cubicBezTo>
                    <a:pt x="32843" y="25544"/>
                    <a:pt x="33161" y="26419"/>
                    <a:pt x="33480" y="27274"/>
                  </a:cubicBezTo>
                  <a:cubicBezTo>
                    <a:pt x="33778" y="28090"/>
                    <a:pt x="34116" y="28886"/>
                    <a:pt x="34434" y="29681"/>
                  </a:cubicBezTo>
                  <a:cubicBezTo>
                    <a:pt x="34733" y="30079"/>
                    <a:pt x="35151" y="30437"/>
                    <a:pt x="34753" y="31213"/>
                  </a:cubicBezTo>
                  <a:lnTo>
                    <a:pt x="33917" y="29761"/>
                  </a:lnTo>
                  <a:cubicBezTo>
                    <a:pt x="33340" y="28886"/>
                    <a:pt x="32763" y="28010"/>
                    <a:pt x="32206" y="27115"/>
                  </a:cubicBezTo>
                  <a:cubicBezTo>
                    <a:pt x="31807" y="26439"/>
                    <a:pt x="31091" y="26034"/>
                    <a:pt x="30333" y="26034"/>
                  </a:cubicBezTo>
                  <a:cubicBezTo>
                    <a:pt x="30222" y="26034"/>
                    <a:pt x="30110" y="26043"/>
                    <a:pt x="29998" y="26061"/>
                  </a:cubicBezTo>
                  <a:cubicBezTo>
                    <a:pt x="29043" y="26180"/>
                    <a:pt x="28705" y="26896"/>
                    <a:pt x="28467" y="27672"/>
                  </a:cubicBezTo>
                  <a:cubicBezTo>
                    <a:pt x="27731" y="30218"/>
                    <a:pt x="27512" y="32864"/>
                    <a:pt x="27174" y="35490"/>
                  </a:cubicBezTo>
                  <a:cubicBezTo>
                    <a:pt x="27034" y="36544"/>
                    <a:pt x="26835" y="37599"/>
                    <a:pt x="26676" y="38673"/>
                  </a:cubicBezTo>
                  <a:lnTo>
                    <a:pt x="26378" y="38653"/>
                  </a:lnTo>
                  <a:lnTo>
                    <a:pt x="26378" y="35152"/>
                  </a:lnTo>
                  <a:cubicBezTo>
                    <a:pt x="26358" y="32964"/>
                    <a:pt x="26378" y="30756"/>
                    <a:pt x="26338" y="28567"/>
                  </a:cubicBezTo>
                  <a:cubicBezTo>
                    <a:pt x="26338" y="27931"/>
                    <a:pt x="26477" y="27155"/>
                    <a:pt x="25682" y="26797"/>
                  </a:cubicBezTo>
                  <a:cubicBezTo>
                    <a:pt x="25400" y="26669"/>
                    <a:pt x="25133" y="26611"/>
                    <a:pt x="24878" y="26611"/>
                  </a:cubicBezTo>
                  <a:cubicBezTo>
                    <a:pt x="24339" y="26611"/>
                    <a:pt x="23853" y="26869"/>
                    <a:pt x="23394" y="27274"/>
                  </a:cubicBezTo>
                  <a:cubicBezTo>
                    <a:pt x="19773" y="30378"/>
                    <a:pt x="16153" y="33441"/>
                    <a:pt x="12314" y="36266"/>
                  </a:cubicBezTo>
                  <a:cubicBezTo>
                    <a:pt x="11976" y="36524"/>
                    <a:pt x="11677" y="36902"/>
                    <a:pt x="11021" y="36962"/>
                  </a:cubicBezTo>
                  <a:cubicBezTo>
                    <a:pt x="11279" y="36624"/>
                    <a:pt x="11438" y="36365"/>
                    <a:pt x="11637" y="36127"/>
                  </a:cubicBezTo>
                  <a:cubicBezTo>
                    <a:pt x="14920" y="32029"/>
                    <a:pt x="17904" y="27712"/>
                    <a:pt x="21524" y="23893"/>
                  </a:cubicBezTo>
                  <a:cubicBezTo>
                    <a:pt x="22121" y="23256"/>
                    <a:pt x="22141" y="22480"/>
                    <a:pt x="21902" y="21764"/>
                  </a:cubicBezTo>
                  <a:cubicBezTo>
                    <a:pt x="21702" y="21129"/>
                    <a:pt x="21094" y="21042"/>
                    <a:pt x="20504" y="21042"/>
                  </a:cubicBezTo>
                  <a:cubicBezTo>
                    <a:pt x="20392" y="21042"/>
                    <a:pt x="20280" y="21045"/>
                    <a:pt x="20171" y="21048"/>
                  </a:cubicBezTo>
                  <a:cubicBezTo>
                    <a:pt x="19018" y="21068"/>
                    <a:pt x="17943" y="21406"/>
                    <a:pt x="16849" y="21724"/>
                  </a:cubicBezTo>
                  <a:cubicBezTo>
                    <a:pt x="15063" y="22235"/>
                    <a:pt x="13277" y="22536"/>
                    <a:pt x="11491" y="22536"/>
                  </a:cubicBezTo>
                  <a:cubicBezTo>
                    <a:pt x="9796" y="22536"/>
                    <a:pt x="8101" y="22265"/>
                    <a:pt x="6406" y="21645"/>
                  </a:cubicBezTo>
                  <a:cubicBezTo>
                    <a:pt x="5988" y="21505"/>
                    <a:pt x="5590" y="21307"/>
                    <a:pt x="4874" y="21008"/>
                  </a:cubicBezTo>
                  <a:cubicBezTo>
                    <a:pt x="7122" y="20551"/>
                    <a:pt x="9091" y="20491"/>
                    <a:pt x="11021" y="20232"/>
                  </a:cubicBezTo>
                  <a:cubicBezTo>
                    <a:pt x="13905" y="19874"/>
                    <a:pt x="16849" y="19914"/>
                    <a:pt x="19634" y="19019"/>
                  </a:cubicBezTo>
                  <a:cubicBezTo>
                    <a:pt x="19733" y="18988"/>
                    <a:pt x="19808" y="18971"/>
                    <a:pt x="19871" y="18971"/>
                  </a:cubicBezTo>
                  <a:cubicBezTo>
                    <a:pt x="20011" y="18971"/>
                    <a:pt x="20087" y="19058"/>
                    <a:pt x="20211" y="19277"/>
                  </a:cubicBezTo>
                  <a:cubicBezTo>
                    <a:pt x="20533" y="19900"/>
                    <a:pt x="20849" y="20214"/>
                    <a:pt x="21194" y="20214"/>
                  </a:cubicBezTo>
                  <a:cubicBezTo>
                    <a:pt x="21510" y="20214"/>
                    <a:pt x="21850" y="19950"/>
                    <a:pt x="22240" y="19417"/>
                  </a:cubicBezTo>
                  <a:cubicBezTo>
                    <a:pt x="23792" y="17328"/>
                    <a:pt x="25045" y="15040"/>
                    <a:pt x="26438" y="12832"/>
                  </a:cubicBezTo>
                  <a:cubicBezTo>
                    <a:pt x="26617" y="12514"/>
                    <a:pt x="26835" y="12216"/>
                    <a:pt x="27054" y="11877"/>
                  </a:cubicBezTo>
                  <a:close/>
                  <a:moveTo>
                    <a:pt x="31884" y="1"/>
                  </a:moveTo>
                  <a:cubicBezTo>
                    <a:pt x="31204" y="1"/>
                    <a:pt x="30764" y="492"/>
                    <a:pt x="30456" y="1076"/>
                  </a:cubicBezTo>
                  <a:cubicBezTo>
                    <a:pt x="28864" y="4079"/>
                    <a:pt x="26815" y="6805"/>
                    <a:pt x="25085" y="9729"/>
                  </a:cubicBezTo>
                  <a:cubicBezTo>
                    <a:pt x="24408" y="10883"/>
                    <a:pt x="23712" y="12037"/>
                    <a:pt x="22976" y="13290"/>
                  </a:cubicBezTo>
                  <a:cubicBezTo>
                    <a:pt x="21186" y="10366"/>
                    <a:pt x="18938" y="7959"/>
                    <a:pt x="16889" y="5392"/>
                  </a:cubicBezTo>
                  <a:cubicBezTo>
                    <a:pt x="16173" y="4438"/>
                    <a:pt x="15318" y="3562"/>
                    <a:pt x="14363" y="2826"/>
                  </a:cubicBezTo>
                  <a:cubicBezTo>
                    <a:pt x="14000" y="2567"/>
                    <a:pt x="13587" y="2334"/>
                    <a:pt x="13162" y="2334"/>
                  </a:cubicBezTo>
                  <a:cubicBezTo>
                    <a:pt x="12934" y="2334"/>
                    <a:pt x="12702" y="2401"/>
                    <a:pt x="12473" y="2568"/>
                  </a:cubicBezTo>
                  <a:cubicBezTo>
                    <a:pt x="11936" y="2946"/>
                    <a:pt x="11478" y="3463"/>
                    <a:pt x="11498" y="4239"/>
                  </a:cubicBezTo>
                  <a:cubicBezTo>
                    <a:pt x="11538" y="6029"/>
                    <a:pt x="11976" y="7760"/>
                    <a:pt x="12831" y="9331"/>
                  </a:cubicBezTo>
                  <a:cubicBezTo>
                    <a:pt x="14044" y="11639"/>
                    <a:pt x="15437" y="13827"/>
                    <a:pt x="16969" y="15936"/>
                  </a:cubicBezTo>
                  <a:cubicBezTo>
                    <a:pt x="17486" y="16592"/>
                    <a:pt x="17347" y="16771"/>
                    <a:pt x="16571" y="16851"/>
                  </a:cubicBezTo>
                  <a:cubicBezTo>
                    <a:pt x="13487" y="17129"/>
                    <a:pt x="10404" y="17348"/>
                    <a:pt x="7341" y="17825"/>
                  </a:cubicBezTo>
                  <a:cubicBezTo>
                    <a:pt x="4814" y="18203"/>
                    <a:pt x="2029" y="17845"/>
                    <a:pt x="0" y="19994"/>
                  </a:cubicBezTo>
                  <a:lnTo>
                    <a:pt x="20" y="20670"/>
                  </a:lnTo>
                  <a:cubicBezTo>
                    <a:pt x="1015" y="21704"/>
                    <a:pt x="2049" y="22699"/>
                    <a:pt x="3382" y="23395"/>
                  </a:cubicBezTo>
                  <a:cubicBezTo>
                    <a:pt x="6059" y="24811"/>
                    <a:pt x="8855" y="25397"/>
                    <a:pt x="11727" y="25397"/>
                  </a:cubicBezTo>
                  <a:cubicBezTo>
                    <a:pt x="12932" y="25397"/>
                    <a:pt x="14149" y="25294"/>
                    <a:pt x="15377" y="25106"/>
                  </a:cubicBezTo>
                  <a:cubicBezTo>
                    <a:pt x="15650" y="25065"/>
                    <a:pt x="15913" y="24978"/>
                    <a:pt x="16167" y="24978"/>
                  </a:cubicBezTo>
                  <a:cubicBezTo>
                    <a:pt x="16283" y="24978"/>
                    <a:pt x="16398" y="24996"/>
                    <a:pt x="16511" y="25046"/>
                  </a:cubicBezTo>
                  <a:cubicBezTo>
                    <a:pt x="16571" y="25404"/>
                    <a:pt x="16352" y="25544"/>
                    <a:pt x="16233" y="25703"/>
                  </a:cubicBezTo>
                  <a:cubicBezTo>
                    <a:pt x="12751" y="30079"/>
                    <a:pt x="9270" y="34436"/>
                    <a:pt x="5789" y="38812"/>
                  </a:cubicBezTo>
                  <a:cubicBezTo>
                    <a:pt x="5371" y="39309"/>
                    <a:pt x="4993" y="39827"/>
                    <a:pt x="4655" y="40364"/>
                  </a:cubicBezTo>
                  <a:cubicBezTo>
                    <a:pt x="4257" y="41000"/>
                    <a:pt x="3979" y="41597"/>
                    <a:pt x="4575" y="42333"/>
                  </a:cubicBezTo>
                  <a:cubicBezTo>
                    <a:pt x="4961" y="42826"/>
                    <a:pt x="5401" y="43033"/>
                    <a:pt x="5900" y="43033"/>
                  </a:cubicBezTo>
                  <a:cubicBezTo>
                    <a:pt x="6146" y="43033"/>
                    <a:pt x="6408" y="42982"/>
                    <a:pt x="6684" y="42890"/>
                  </a:cubicBezTo>
                  <a:cubicBezTo>
                    <a:pt x="7898" y="42453"/>
                    <a:pt x="9031" y="41856"/>
                    <a:pt x="10106" y="41140"/>
                  </a:cubicBezTo>
                  <a:cubicBezTo>
                    <a:pt x="14462" y="38295"/>
                    <a:pt x="18640" y="35152"/>
                    <a:pt x="22598" y="31770"/>
                  </a:cubicBezTo>
                  <a:cubicBezTo>
                    <a:pt x="22864" y="31523"/>
                    <a:pt x="23076" y="31131"/>
                    <a:pt x="23614" y="31131"/>
                  </a:cubicBezTo>
                  <a:cubicBezTo>
                    <a:pt x="23640" y="31131"/>
                    <a:pt x="23666" y="31132"/>
                    <a:pt x="23692" y="31134"/>
                  </a:cubicBezTo>
                  <a:lnTo>
                    <a:pt x="23692" y="32248"/>
                  </a:lnTo>
                  <a:cubicBezTo>
                    <a:pt x="23712" y="35948"/>
                    <a:pt x="23712" y="39648"/>
                    <a:pt x="23752" y="43348"/>
                  </a:cubicBezTo>
                  <a:cubicBezTo>
                    <a:pt x="23772" y="44621"/>
                    <a:pt x="23772" y="45914"/>
                    <a:pt x="24210" y="47147"/>
                  </a:cubicBezTo>
                  <a:cubicBezTo>
                    <a:pt x="24468" y="47903"/>
                    <a:pt x="24965" y="48500"/>
                    <a:pt x="25821" y="48500"/>
                  </a:cubicBezTo>
                  <a:cubicBezTo>
                    <a:pt x="26696" y="48480"/>
                    <a:pt x="27114" y="47923"/>
                    <a:pt x="27293" y="47167"/>
                  </a:cubicBezTo>
                  <a:cubicBezTo>
                    <a:pt x="28228" y="43288"/>
                    <a:pt x="29461" y="39469"/>
                    <a:pt x="29959" y="35490"/>
                  </a:cubicBezTo>
                  <a:cubicBezTo>
                    <a:pt x="30177" y="33779"/>
                    <a:pt x="30416" y="32108"/>
                    <a:pt x="30695" y="30119"/>
                  </a:cubicBezTo>
                  <a:cubicBezTo>
                    <a:pt x="31053" y="30636"/>
                    <a:pt x="31252" y="30895"/>
                    <a:pt x="31411" y="31153"/>
                  </a:cubicBezTo>
                  <a:cubicBezTo>
                    <a:pt x="33499" y="34356"/>
                    <a:pt x="35668" y="37499"/>
                    <a:pt x="38035" y="40483"/>
                  </a:cubicBezTo>
                  <a:cubicBezTo>
                    <a:pt x="38652" y="41239"/>
                    <a:pt x="39288" y="42015"/>
                    <a:pt x="40104" y="42572"/>
                  </a:cubicBezTo>
                  <a:cubicBezTo>
                    <a:pt x="40488" y="42826"/>
                    <a:pt x="40868" y="42945"/>
                    <a:pt x="41217" y="42945"/>
                  </a:cubicBezTo>
                  <a:cubicBezTo>
                    <a:pt x="41988" y="42945"/>
                    <a:pt x="42605" y="42364"/>
                    <a:pt x="42769" y="41378"/>
                  </a:cubicBezTo>
                  <a:cubicBezTo>
                    <a:pt x="43008" y="40045"/>
                    <a:pt x="42670" y="38832"/>
                    <a:pt x="42212" y="37619"/>
                  </a:cubicBezTo>
                  <a:cubicBezTo>
                    <a:pt x="41258" y="35112"/>
                    <a:pt x="39865" y="32805"/>
                    <a:pt x="38552" y="30477"/>
                  </a:cubicBezTo>
                  <a:cubicBezTo>
                    <a:pt x="38413" y="30258"/>
                    <a:pt x="38154" y="30059"/>
                    <a:pt x="38313" y="29761"/>
                  </a:cubicBezTo>
                  <a:cubicBezTo>
                    <a:pt x="38384" y="29629"/>
                    <a:pt x="38482" y="29590"/>
                    <a:pt x="38592" y="29590"/>
                  </a:cubicBezTo>
                  <a:cubicBezTo>
                    <a:pt x="38730" y="29590"/>
                    <a:pt x="38886" y="29650"/>
                    <a:pt x="39030" y="29661"/>
                  </a:cubicBezTo>
                  <a:cubicBezTo>
                    <a:pt x="39836" y="29722"/>
                    <a:pt x="40643" y="29748"/>
                    <a:pt x="41449" y="29748"/>
                  </a:cubicBezTo>
                  <a:cubicBezTo>
                    <a:pt x="43545" y="29748"/>
                    <a:pt x="45639" y="29575"/>
                    <a:pt x="47723" y="29403"/>
                  </a:cubicBezTo>
                  <a:cubicBezTo>
                    <a:pt x="48399" y="29343"/>
                    <a:pt x="49095" y="29264"/>
                    <a:pt x="49394" y="28468"/>
                  </a:cubicBezTo>
                  <a:cubicBezTo>
                    <a:pt x="49732" y="27613"/>
                    <a:pt x="49632" y="26877"/>
                    <a:pt x="48996" y="26180"/>
                  </a:cubicBezTo>
                  <a:cubicBezTo>
                    <a:pt x="48160" y="25285"/>
                    <a:pt x="47086" y="24668"/>
                    <a:pt x="45912" y="24350"/>
                  </a:cubicBezTo>
                  <a:cubicBezTo>
                    <a:pt x="44281" y="23893"/>
                    <a:pt x="42630" y="23515"/>
                    <a:pt x="40979" y="23137"/>
                  </a:cubicBezTo>
                  <a:cubicBezTo>
                    <a:pt x="39229" y="22759"/>
                    <a:pt x="37478" y="22401"/>
                    <a:pt x="35827" y="21724"/>
                  </a:cubicBezTo>
                  <a:cubicBezTo>
                    <a:pt x="35966" y="21366"/>
                    <a:pt x="36264" y="21326"/>
                    <a:pt x="36483" y="21227"/>
                  </a:cubicBezTo>
                  <a:cubicBezTo>
                    <a:pt x="41039" y="18999"/>
                    <a:pt x="45375" y="16373"/>
                    <a:pt x="49453" y="13389"/>
                  </a:cubicBezTo>
                  <a:cubicBezTo>
                    <a:pt x="50309" y="12753"/>
                    <a:pt x="50269" y="11877"/>
                    <a:pt x="50150" y="11161"/>
                  </a:cubicBezTo>
                  <a:cubicBezTo>
                    <a:pt x="50029" y="10594"/>
                    <a:pt x="49373" y="10413"/>
                    <a:pt x="48748" y="10413"/>
                  </a:cubicBezTo>
                  <a:cubicBezTo>
                    <a:pt x="48650" y="10413"/>
                    <a:pt x="48553" y="10417"/>
                    <a:pt x="48459" y="10425"/>
                  </a:cubicBezTo>
                  <a:cubicBezTo>
                    <a:pt x="48220" y="10445"/>
                    <a:pt x="48001" y="10465"/>
                    <a:pt x="47782" y="10525"/>
                  </a:cubicBezTo>
                  <a:cubicBezTo>
                    <a:pt x="45554" y="11082"/>
                    <a:pt x="43326" y="11659"/>
                    <a:pt x="41098" y="12216"/>
                  </a:cubicBezTo>
                  <a:cubicBezTo>
                    <a:pt x="37120" y="13190"/>
                    <a:pt x="33420" y="14941"/>
                    <a:pt x="29581" y="16294"/>
                  </a:cubicBezTo>
                  <a:cubicBezTo>
                    <a:pt x="29531" y="16323"/>
                    <a:pt x="29476" y="16348"/>
                    <a:pt x="29429" y="16348"/>
                  </a:cubicBezTo>
                  <a:cubicBezTo>
                    <a:pt x="29382" y="16348"/>
                    <a:pt x="29342" y="16323"/>
                    <a:pt x="29322" y="16254"/>
                  </a:cubicBezTo>
                  <a:cubicBezTo>
                    <a:pt x="29302" y="16214"/>
                    <a:pt x="29382" y="16134"/>
                    <a:pt x="29402" y="16075"/>
                  </a:cubicBezTo>
                  <a:cubicBezTo>
                    <a:pt x="30197" y="12812"/>
                    <a:pt x="31431" y="9689"/>
                    <a:pt x="32326" y="6467"/>
                  </a:cubicBezTo>
                  <a:cubicBezTo>
                    <a:pt x="32743" y="4975"/>
                    <a:pt x="33241" y="3503"/>
                    <a:pt x="33380" y="1951"/>
                  </a:cubicBezTo>
                  <a:cubicBezTo>
                    <a:pt x="33440" y="1096"/>
                    <a:pt x="33360" y="399"/>
                    <a:pt x="32385" y="81"/>
                  </a:cubicBezTo>
                  <a:cubicBezTo>
                    <a:pt x="32205" y="26"/>
                    <a:pt x="32039" y="1"/>
                    <a:pt x="31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26"/>
          <p:cNvGrpSpPr/>
          <p:nvPr/>
        </p:nvGrpSpPr>
        <p:grpSpPr>
          <a:xfrm rot="10800000">
            <a:off x="8261305" y="463562"/>
            <a:ext cx="882589" cy="2540957"/>
            <a:chOff x="-34350" y="847199"/>
            <a:chExt cx="1138825" cy="3278654"/>
          </a:xfrm>
        </p:grpSpPr>
        <p:pic>
          <p:nvPicPr>
            <p:cNvPr id="312" name="Google Shape;312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>
              <a:off x="-511933" y="1940344"/>
              <a:ext cx="2093989" cy="1138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3" name="Google Shape;313;p26"/>
            <p:cNvSpPr/>
            <p:nvPr/>
          </p:nvSpPr>
          <p:spPr>
            <a:xfrm rot="5400000">
              <a:off x="642175" y="1234931"/>
              <a:ext cx="119442" cy="128062"/>
            </a:xfrm>
            <a:custGeom>
              <a:rect b="b" l="l" r="r" t="t"/>
              <a:pathLst>
                <a:path extrusionOk="0" h="20263" w="18899">
                  <a:moveTo>
                    <a:pt x="14148" y="0"/>
                  </a:moveTo>
                  <a:cubicBezTo>
                    <a:pt x="10767" y="0"/>
                    <a:pt x="8288" y="1687"/>
                    <a:pt x="7082" y="4857"/>
                  </a:cubicBezTo>
                  <a:cubicBezTo>
                    <a:pt x="6915" y="5304"/>
                    <a:pt x="6766" y="5475"/>
                    <a:pt x="6558" y="5475"/>
                  </a:cubicBezTo>
                  <a:cubicBezTo>
                    <a:pt x="6396" y="5475"/>
                    <a:pt x="6198" y="5372"/>
                    <a:pt x="5929" y="5215"/>
                  </a:cubicBezTo>
                  <a:cubicBezTo>
                    <a:pt x="5033" y="4678"/>
                    <a:pt x="4059" y="4300"/>
                    <a:pt x="3362" y="4280"/>
                  </a:cubicBezTo>
                  <a:cubicBezTo>
                    <a:pt x="1393" y="4280"/>
                    <a:pt x="239" y="5076"/>
                    <a:pt x="100" y="6369"/>
                  </a:cubicBezTo>
                  <a:cubicBezTo>
                    <a:pt x="1" y="7264"/>
                    <a:pt x="20" y="8159"/>
                    <a:pt x="180" y="9034"/>
                  </a:cubicBezTo>
                  <a:cubicBezTo>
                    <a:pt x="657" y="12018"/>
                    <a:pt x="2666" y="13988"/>
                    <a:pt x="4715" y="15917"/>
                  </a:cubicBezTo>
                  <a:cubicBezTo>
                    <a:pt x="6605" y="17668"/>
                    <a:pt x="8992" y="18623"/>
                    <a:pt x="11260" y="19757"/>
                  </a:cubicBezTo>
                  <a:cubicBezTo>
                    <a:pt x="11912" y="20093"/>
                    <a:pt x="12509" y="20263"/>
                    <a:pt x="13037" y="20263"/>
                  </a:cubicBezTo>
                  <a:cubicBezTo>
                    <a:pt x="14073" y="20263"/>
                    <a:pt x="14843" y="19608"/>
                    <a:pt x="15238" y="18265"/>
                  </a:cubicBezTo>
                  <a:cubicBezTo>
                    <a:pt x="16571" y="13848"/>
                    <a:pt x="18222" y="9492"/>
                    <a:pt x="18640" y="4837"/>
                  </a:cubicBezTo>
                  <a:cubicBezTo>
                    <a:pt x="18899" y="1953"/>
                    <a:pt x="16989" y="63"/>
                    <a:pt x="14383" y="3"/>
                  </a:cubicBezTo>
                  <a:cubicBezTo>
                    <a:pt x="14304" y="1"/>
                    <a:pt x="14226" y="0"/>
                    <a:pt x="14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6"/>
            <p:cNvSpPr/>
            <p:nvPr/>
          </p:nvSpPr>
          <p:spPr>
            <a:xfrm rot="5400000">
              <a:off x="276327" y="3831155"/>
              <a:ext cx="300093" cy="289303"/>
            </a:xfrm>
            <a:custGeom>
              <a:rect b="b" l="l" r="r" t="t"/>
              <a:pathLst>
                <a:path extrusionOk="0" h="48500" w="50309">
                  <a:moveTo>
                    <a:pt x="18142" y="12395"/>
                  </a:moveTo>
                  <a:cubicBezTo>
                    <a:pt x="19037" y="12633"/>
                    <a:pt x="19495" y="13151"/>
                    <a:pt x="19336" y="14085"/>
                  </a:cubicBezTo>
                  <a:lnTo>
                    <a:pt x="18142" y="12395"/>
                  </a:lnTo>
                  <a:close/>
                  <a:moveTo>
                    <a:pt x="36603" y="25484"/>
                  </a:moveTo>
                  <a:cubicBezTo>
                    <a:pt x="38512" y="25603"/>
                    <a:pt x="40422" y="25981"/>
                    <a:pt x="42252" y="26618"/>
                  </a:cubicBezTo>
                  <a:cubicBezTo>
                    <a:pt x="41611" y="26700"/>
                    <a:pt x="40974" y="26763"/>
                    <a:pt x="40349" y="26763"/>
                  </a:cubicBezTo>
                  <a:cubicBezTo>
                    <a:pt x="39017" y="26763"/>
                    <a:pt x="37740" y="26479"/>
                    <a:pt x="36603" y="25504"/>
                  </a:cubicBezTo>
                  <a:lnTo>
                    <a:pt x="36603" y="25484"/>
                  </a:lnTo>
                  <a:close/>
                  <a:moveTo>
                    <a:pt x="27054" y="11877"/>
                  </a:moveTo>
                  <a:lnTo>
                    <a:pt x="27054" y="11877"/>
                  </a:lnTo>
                  <a:cubicBezTo>
                    <a:pt x="27313" y="12355"/>
                    <a:pt x="27074" y="12693"/>
                    <a:pt x="26995" y="13031"/>
                  </a:cubicBezTo>
                  <a:cubicBezTo>
                    <a:pt x="26577" y="14722"/>
                    <a:pt x="26119" y="16393"/>
                    <a:pt x="25721" y="18084"/>
                  </a:cubicBezTo>
                  <a:cubicBezTo>
                    <a:pt x="25562" y="18780"/>
                    <a:pt x="25443" y="19437"/>
                    <a:pt x="26199" y="19994"/>
                  </a:cubicBezTo>
                  <a:cubicBezTo>
                    <a:pt x="26582" y="20315"/>
                    <a:pt x="27057" y="20483"/>
                    <a:pt x="27538" y="20483"/>
                  </a:cubicBezTo>
                  <a:cubicBezTo>
                    <a:pt x="27832" y="20483"/>
                    <a:pt x="28128" y="20420"/>
                    <a:pt x="28407" y="20292"/>
                  </a:cubicBezTo>
                  <a:cubicBezTo>
                    <a:pt x="30814" y="19297"/>
                    <a:pt x="33221" y="18323"/>
                    <a:pt x="35648" y="17348"/>
                  </a:cubicBezTo>
                  <a:cubicBezTo>
                    <a:pt x="36384" y="17050"/>
                    <a:pt x="37120" y="16771"/>
                    <a:pt x="37856" y="16493"/>
                  </a:cubicBezTo>
                  <a:cubicBezTo>
                    <a:pt x="37990" y="16441"/>
                    <a:pt x="38130" y="16368"/>
                    <a:pt x="38291" y="16368"/>
                  </a:cubicBezTo>
                  <a:cubicBezTo>
                    <a:pt x="38441" y="16368"/>
                    <a:pt x="38610" y="16431"/>
                    <a:pt x="38811" y="16632"/>
                  </a:cubicBezTo>
                  <a:cubicBezTo>
                    <a:pt x="37299" y="17447"/>
                    <a:pt x="35827" y="18243"/>
                    <a:pt x="34335" y="19019"/>
                  </a:cubicBezTo>
                  <a:cubicBezTo>
                    <a:pt x="33698" y="19357"/>
                    <a:pt x="33042" y="19636"/>
                    <a:pt x="32425" y="19994"/>
                  </a:cubicBezTo>
                  <a:cubicBezTo>
                    <a:pt x="30834" y="20968"/>
                    <a:pt x="30794" y="22440"/>
                    <a:pt x="32306" y="23515"/>
                  </a:cubicBezTo>
                  <a:cubicBezTo>
                    <a:pt x="32664" y="23733"/>
                    <a:pt x="33022" y="23952"/>
                    <a:pt x="33380" y="24131"/>
                  </a:cubicBezTo>
                  <a:cubicBezTo>
                    <a:pt x="33659" y="24271"/>
                    <a:pt x="33857" y="24450"/>
                    <a:pt x="33599" y="24728"/>
                  </a:cubicBezTo>
                  <a:cubicBezTo>
                    <a:pt x="32843" y="25544"/>
                    <a:pt x="33161" y="26419"/>
                    <a:pt x="33480" y="27274"/>
                  </a:cubicBezTo>
                  <a:cubicBezTo>
                    <a:pt x="33778" y="28090"/>
                    <a:pt x="34116" y="28886"/>
                    <a:pt x="34434" y="29681"/>
                  </a:cubicBezTo>
                  <a:cubicBezTo>
                    <a:pt x="34733" y="30079"/>
                    <a:pt x="35151" y="30437"/>
                    <a:pt x="34753" y="31213"/>
                  </a:cubicBezTo>
                  <a:lnTo>
                    <a:pt x="33917" y="29761"/>
                  </a:lnTo>
                  <a:cubicBezTo>
                    <a:pt x="33340" y="28886"/>
                    <a:pt x="32763" y="28010"/>
                    <a:pt x="32206" y="27115"/>
                  </a:cubicBezTo>
                  <a:cubicBezTo>
                    <a:pt x="31807" y="26439"/>
                    <a:pt x="31091" y="26034"/>
                    <a:pt x="30333" y="26034"/>
                  </a:cubicBezTo>
                  <a:cubicBezTo>
                    <a:pt x="30222" y="26034"/>
                    <a:pt x="30110" y="26043"/>
                    <a:pt x="29998" y="26061"/>
                  </a:cubicBezTo>
                  <a:cubicBezTo>
                    <a:pt x="29043" y="26180"/>
                    <a:pt x="28705" y="26896"/>
                    <a:pt x="28467" y="27672"/>
                  </a:cubicBezTo>
                  <a:cubicBezTo>
                    <a:pt x="27731" y="30218"/>
                    <a:pt x="27512" y="32864"/>
                    <a:pt x="27174" y="35490"/>
                  </a:cubicBezTo>
                  <a:cubicBezTo>
                    <a:pt x="27034" y="36544"/>
                    <a:pt x="26835" y="37599"/>
                    <a:pt x="26676" y="38673"/>
                  </a:cubicBezTo>
                  <a:lnTo>
                    <a:pt x="26378" y="38653"/>
                  </a:lnTo>
                  <a:lnTo>
                    <a:pt x="26378" y="35152"/>
                  </a:lnTo>
                  <a:cubicBezTo>
                    <a:pt x="26358" y="32964"/>
                    <a:pt x="26378" y="30756"/>
                    <a:pt x="26338" y="28567"/>
                  </a:cubicBezTo>
                  <a:cubicBezTo>
                    <a:pt x="26338" y="27931"/>
                    <a:pt x="26477" y="27155"/>
                    <a:pt x="25682" y="26797"/>
                  </a:cubicBezTo>
                  <a:cubicBezTo>
                    <a:pt x="25400" y="26669"/>
                    <a:pt x="25133" y="26611"/>
                    <a:pt x="24878" y="26611"/>
                  </a:cubicBezTo>
                  <a:cubicBezTo>
                    <a:pt x="24339" y="26611"/>
                    <a:pt x="23853" y="26869"/>
                    <a:pt x="23394" y="27274"/>
                  </a:cubicBezTo>
                  <a:cubicBezTo>
                    <a:pt x="19773" y="30378"/>
                    <a:pt x="16153" y="33441"/>
                    <a:pt x="12314" y="36266"/>
                  </a:cubicBezTo>
                  <a:cubicBezTo>
                    <a:pt x="11976" y="36524"/>
                    <a:pt x="11677" y="36902"/>
                    <a:pt x="11021" y="36962"/>
                  </a:cubicBezTo>
                  <a:cubicBezTo>
                    <a:pt x="11279" y="36624"/>
                    <a:pt x="11438" y="36365"/>
                    <a:pt x="11637" y="36127"/>
                  </a:cubicBezTo>
                  <a:cubicBezTo>
                    <a:pt x="14920" y="32029"/>
                    <a:pt x="17904" y="27712"/>
                    <a:pt x="21524" y="23893"/>
                  </a:cubicBezTo>
                  <a:cubicBezTo>
                    <a:pt x="22121" y="23256"/>
                    <a:pt x="22141" y="22480"/>
                    <a:pt x="21902" y="21764"/>
                  </a:cubicBezTo>
                  <a:cubicBezTo>
                    <a:pt x="21702" y="21129"/>
                    <a:pt x="21094" y="21042"/>
                    <a:pt x="20504" y="21042"/>
                  </a:cubicBezTo>
                  <a:cubicBezTo>
                    <a:pt x="20392" y="21042"/>
                    <a:pt x="20280" y="21045"/>
                    <a:pt x="20171" y="21048"/>
                  </a:cubicBezTo>
                  <a:cubicBezTo>
                    <a:pt x="19018" y="21068"/>
                    <a:pt x="17943" y="21406"/>
                    <a:pt x="16849" y="21724"/>
                  </a:cubicBezTo>
                  <a:cubicBezTo>
                    <a:pt x="15063" y="22235"/>
                    <a:pt x="13277" y="22536"/>
                    <a:pt x="11491" y="22536"/>
                  </a:cubicBezTo>
                  <a:cubicBezTo>
                    <a:pt x="9796" y="22536"/>
                    <a:pt x="8101" y="22265"/>
                    <a:pt x="6406" y="21645"/>
                  </a:cubicBezTo>
                  <a:cubicBezTo>
                    <a:pt x="5988" y="21505"/>
                    <a:pt x="5590" y="21307"/>
                    <a:pt x="4874" y="21008"/>
                  </a:cubicBezTo>
                  <a:cubicBezTo>
                    <a:pt x="7122" y="20551"/>
                    <a:pt x="9091" y="20491"/>
                    <a:pt x="11021" y="20232"/>
                  </a:cubicBezTo>
                  <a:cubicBezTo>
                    <a:pt x="13905" y="19874"/>
                    <a:pt x="16849" y="19914"/>
                    <a:pt x="19634" y="19019"/>
                  </a:cubicBezTo>
                  <a:cubicBezTo>
                    <a:pt x="19733" y="18988"/>
                    <a:pt x="19808" y="18971"/>
                    <a:pt x="19871" y="18971"/>
                  </a:cubicBezTo>
                  <a:cubicBezTo>
                    <a:pt x="20011" y="18971"/>
                    <a:pt x="20087" y="19058"/>
                    <a:pt x="20211" y="19277"/>
                  </a:cubicBezTo>
                  <a:cubicBezTo>
                    <a:pt x="20533" y="19900"/>
                    <a:pt x="20849" y="20214"/>
                    <a:pt x="21194" y="20214"/>
                  </a:cubicBezTo>
                  <a:cubicBezTo>
                    <a:pt x="21510" y="20214"/>
                    <a:pt x="21850" y="19950"/>
                    <a:pt x="22240" y="19417"/>
                  </a:cubicBezTo>
                  <a:cubicBezTo>
                    <a:pt x="23792" y="17328"/>
                    <a:pt x="25045" y="15040"/>
                    <a:pt x="26438" y="12832"/>
                  </a:cubicBezTo>
                  <a:cubicBezTo>
                    <a:pt x="26617" y="12514"/>
                    <a:pt x="26835" y="12216"/>
                    <a:pt x="27054" y="11877"/>
                  </a:cubicBezTo>
                  <a:close/>
                  <a:moveTo>
                    <a:pt x="31884" y="1"/>
                  </a:moveTo>
                  <a:cubicBezTo>
                    <a:pt x="31204" y="1"/>
                    <a:pt x="30764" y="492"/>
                    <a:pt x="30456" y="1076"/>
                  </a:cubicBezTo>
                  <a:cubicBezTo>
                    <a:pt x="28864" y="4079"/>
                    <a:pt x="26815" y="6805"/>
                    <a:pt x="25085" y="9729"/>
                  </a:cubicBezTo>
                  <a:cubicBezTo>
                    <a:pt x="24408" y="10883"/>
                    <a:pt x="23712" y="12037"/>
                    <a:pt x="22976" y="13290"/>
                  </a:cubicBezTo>
                  <a:cubicBezTo>
                    <a:pt x="21186" y="10366"/>
                    <a:pt x="18938" y="7959"/>
                    <a:pt x="16889" y="5392"/>
                  </a:cubicBezTo>
                  <a:cubicBezTo>
                    <a:pt x="16173" y="4438"/>
                    <a:pt x="15318" y="3562"/>
                    <a:pt x="14363" y="2826"/>
                  </a:cubicBezTo>
                  <a:cubicBezTo>
                    <a:pt x="14000" y="2567"/>
                    <a:pt x="13587" y="2334"/>
                    <a:pt x="13162" y="2334"/>
                  </a:cubicBezTo>
                  <a:cubicBezTo>
                    <a:pt x="12934" y="2334"/>
                    <a:pt x="12702" y="2401"/>
                    <a:pt x="12473" y="2568"/>
                  </a:cubicBezTo>
                  <a:cubicBezTo>
                    <a:pt x="11936" y="2946"/>
                    <a:pt x="11478" y="3463"/>
                    <a:pt x="11498" y="4239"/>
                  </a:cubicBezTo>
                  <a:cubicBezTo>
                    <a:pt x="11538" y="6029"/>
                    <a:pt x="11976" y="7760"/>
                    <a:pt x="12831" y="9331"/>
                  </a:cubicBezTo>
                  <a:cubicBezTo>
                    <a:pt x="14044" y="11639"/>
                    <a:pt x="15437" y="13827"/>
                    <a:pt x="16969" y="15936"/>
                  </a:cubicBezTo>
                  <a:cubicBezTo>
                    <a:pt x="17486" y="16592"/>
                    <a:pt x="17347" y="16771"/>
                    <a:pt x="16571" y="16851"/>
                  </a:cubicBezTo>
                  <a:cubicBezTo>
                    <a:pt x="13487" y="17129"/>
                    <a:pt x="10404" y="17348"/>
                    <a:pt x="7341" y="17825"/>
                  </a:cubicBezTo>
                  <a:cubicBezTo>
                    <a:pt x="4814" y="18203"/>
                    <a:pt x="2029" y="17845"/>
                    <a:pt x="0" y="19994"/>
                  </a:cubicBezTo>
                  <a:lnTo>
                    <a:pt x="20" y="20670"/>
                  </a:lnTo>
                  <a:cubicBezTo>
                    <a:pt x="1015" y="21704"/>
                    <a:pt x="2049" y="22699"/>
                    <a:pt x="3382" y="23395"/>
                  </a:cubicBezTo>
                  <a:cubicBezTo>
                    <a:pt x="6059" y="24811"/>
                    <a:pt x="8855" y="25397"/>
                    <a:pt x="11727" y="25397"/>
                  </a:cubicBezTo>
                  <a:cubicBezTo>
                    <a:pt x="12932" y="25397"/>
                    <a:pt x="14149" y="25294"/>
                    <a:pt x="15377" y="25106"/>
                  </a:cubicBezTo>
                  <a:cubicBezTo>
                    <a:pt x="15650" y="25065"/>
                    <a:pt x="15913" y="24978"/>
                    <a:pt x="16167" y="24978"/>
                  </a:cubicBezTo>
                  <a:cubicBezTo>
                    <a:pt x="16283" y="24978"/>
                    <a:pt x="16398" y="24996"/>
                    <a:pt x="16511" y="25046"/>
                  </a:cubicBezTo>
                  <a:cubicBezTo>
                    <a:pt x="16571" y="25404"/>
                    <a:pt x="16352" y="25544"/>
                    <a:pt x="16233" y="25703"/>
                  </a:cubicBezTo>
                  <a:cubicBezTo>
                    <a:pt x="12751" y="30079"/>
                    <a:pt x="9270" y="34436"/>
                    <a:pt x="5789" y="38812"/>
                  </a:cubicBezTo>
                  <a:cubicBezTo>
                    <a:pt x="5371" y="39309"/>
                    <a:pt x="4993" y="39827"/>
                    <a:pt x="4655" y="40364"/>
                  </a:cubicBezTo>
                  <a:cubicBezTo>
                    <a:pt x="4257" y="41000"/>
                    <a:pt x="3979" y="41597"/>
                    <a:pt x="4575" y="42333"/>
                  </a:cubicBezTo>
                  <a:cubicBezTo>
                    <a:pt x="4961" y="42826"/>
                    <a:pt x="5401" y="43033"/>
                    <a:pt x="5900" y="43033"/>
                  </a:cubicBezTo>
                  <a:cubicBezTo>
                    <a:pt x="6146" y="43033"/>
                    <a:pt x="6408" y="42982"/>
                    <a:pt x="6684" y="42890"/>
                  </a:cubicBezTo>
                  <a:cubicBezTo>
                    <a:pt x="7898" y="42453"/>
                    <a:pt x="9031" y="41856"/>
                    <a:pt x="10106" y="41140"/>
                  </a:cubicBezTo>
                  <a:cubicBezTo>
                    <a:pt x="14462" y="38295"/>
                    <a:pt x="18640" y="35152"/>
                    <a:pt x="22598" y="31770"/>
                  </a:cubicBezTo>
                  <a:cubicBezTo>
                    <a:pt x="22864" y="31523"/>
                    <a:pt x="23076" y="31131"/>
                    <a:pt x="23614" y="31131"/>
                  </a:cubicBezTo>
                  <a:cubicBezTo>
                    <a:pt x="23640" y="31131"/>
                    <a:pt x="23666" y="31132"/>
                    <a:pt x="23692" y="31134"/>
                  </a:cubicBezTo>
                  <a:lnTo>
                    <a:pt x="23692" y="32248"/>
                  </a:lnTo>
                  <a:cubicBezTo>
                    <a:pt x="23712" y="35948"/>
                    <a:pt x="23712" y="39648"/>
                    <a:pt x="23752" y="43348"/>
                  </a:cubicBezTo>
                  <a:cubicBezTo>
                    <a:pt x="23772" y="44621"/>
                    <a:pt x="23772" y="45914"/>
                    <a:pt x="24210" y="47147"/>
                  </a:cubicBezTo>
                  <a:cubicBezTo>
                    <a:pt x="24468" y="47903"/>
                    <a:pt x="24965" y="48500"/>
                    <a:pt x="25821" y="48500"/>
                  </a:cubicBezTo>
                  <a:cubicBezTo>
                    <a:pt x="26696" y="48480"/>
                    <a:pt x="27114" y="47923"/>
                    <a:pt x="27293" y="47167"/>
                  </a:cubicBezTo>
                  <a:cubicBezTo>
                    <a:pt x="28228" y="43288"/>
                    <a:pt x="29461" y="39469"/>
                    <a:pt x="29959" y="35490"/>
                  </a:cubicBezTo>
                  <a:cubicBezTo>
                    <a:pt x="30177" y="33779"/>
                    <a:pt x="30416" y="32108"/>
                    <a:pt x="30695" y="30119"/>
                  </a:cubicBezTo>
                  <a:cubicBezTo>
                    <a:pt x="31053" y="30636"/>
                    <a:pt x="31252" y="30895"/>
                    <a:pt x="31411" y="31153"/>
                  </a:cubicBezTo>
                  <a:cubicBezTo>
                    <a:pt x="33499" y="34356"/>
                    <a:pt x="35668" y="37499"/>
                    <a:pt x="38035" y="40483"/>
                  </a:cubicBezTo>
                  <a:cubicBezTo>
                    <a:pt x="38652" y="41239"/>
                    <a:pt x="39288" y="42015"/>
                    <a:pt x="40104" y="42572"/>
                  </a:cubicBezTo>
                  <a:cubicBezTo>
                    <a:pt x="40488" y="42826"/>
                    <a:pt x="40868" y="42945"/>
                    <a:pt x="41217" y="42945"/>
                  </a:cubicBezTo>
                  <a:cubicBezTo>
                    <a:pt x="41988" y="42945"/>
                    <a:pt x="42605" y="42364"/>
                    <a:pt x="42769" y="41378"/>
                  </a:cubicBezTo>
                  <a:cubicBezTo>
                    <a:pt x="43008" y="40045"/>
                    <a:pt x="42670" y="38832"/>
                    <a:pt x="42212" y="37619"/>
                  </a:cubicBezTo>
                  <a:cubicBezTo>
                    <a:pt x="41258" y="35112"/>
                    <a:pt x="39865" y="32805"/>
                    <a:pt x="38552" y="30477"/>
                  </a:cubicBezTo>
                  <a:cubicBezTo>
                    <a:pt x="38413" y="30258"/>
                    <a:pt x="38154" y="30059"/>
                    <a:pt x="38313" y="29761"/>
                  </a:cubicBezTo>
                  <a:cubicBezTo>
                    <a:pt x="38384" y="29629"/>
                    <a:pt x="38482" y="29590"/>
                    <a:pt x="38592" y="29590"/>
                  </a:cubicBezTo>
                  <a:cubicBezTo>
                    <a:pt x="38730" y="29590"/>
                    <a:pt x="38886" y="29650"/>
                    <a:pt x="39030" y="29661"/>
                  </a:cubicBezTo>
                  <a:cubicBezTo>
                    <a:pt x="39836" y="29722"/>
                    <a:pt x="40643" y="29748"/>
                    <a:pt x="41449" y="29748"/>
                  </a:cubicBezTo>
                  <a:cubicBezTo>
                    <a:pt x="43545" y="29748"/>
                    <a:pt x="45639" y="29575"/>
                    <a:pt x="47723" y="29403"/>
                  </a:cubicBezTo>
                  <a:cubicBezTo>
                    <a:pt x="48399" y="29343"/>
                    <a:pt x="49095" y="29264"/>
                    <a:pt x="49394" y="28468"/>
                  </a:cubicBezTo>
                  <a:cubicBezTo>
                    <a:pt x="49732" y="27613"/>
                    <a:pt x="49632" y="26877"/>
                    <a:pt x="48996" y="26180"/>
                  </a:cubicBezTo>
                  <a:cubicBezTo>
                    <a:pt x="48160" y="25285"/>
                    <a:pt x="47086" y="24668"/>
                    <a:pt x="45912" y="24350"/>
                  </a:cubicBezTo>
                  <a:cubicBezTo>
                    <a:pt x="44281" y="23893"/>
                    <a:pt x="42630" y="23515"/>
                    <a:pt x="40979" y="23137"/>
                  </a:cubicBezTo>
                  <a:cubicBezTo>
                    <a:pt x="39229" y="22759"/>
                    <a:pt x="37478" y="22401"/>
                    <a:pt x="35827" y="21724"/>
                  </a:cubicBezTo>
                  <a:cubicBezTo>
                    <a:pt x="35966" y="21366"/>
                    <a:pt x="36264" y="21326"/>
                    <a:pt x="36483" y="21227"/>
                  </a:cubicBezTo>
                  <a:cubicBezTo>
                    <a:pt x="41039" y="18999"/>
                    <a:pt x="45375" y="16373"/>
                    <a:pt x="49453" y="13389"/>
                  </a:cubicBezTo>
                  <a:cubicBezTo>
                    <a:pt x="50309" y="12753"/>
                    <a:pt x="50269" y="11877"/>
                    <a:pt x="50150" y="11161"/>
                  </a:cubicBezTo>
                  <a:cubicBezTo>
                    <a:pt x="50029" y="10594"/>
                    <a:pt x="49373" y="10413"/>
                    <a:pt x="48748" y="10413"/>
                  </a:cubicBezTo>
                  <a:cubicBezTo>
                    <a:pt x="48650" y="10413"/>
                    <a:pt x="48553" y="10417"/>
                    <a:pt x="48459" y="10425"/>
                  </a:cubicBezTo>
                  <a:cubicBezTo>
                    <a:pt x="48220" y="10445"/>
                    <a:pt x="48001" y="10465"/>
                    <a:pt x="47782" y="10525"/>
                  </a:cubicBezTo>
                  <a:cubicBezTo>
                    <a:pt x="45554" y="11082"/>
                    <a:pt x="43326" y="11659"/>
                    <a:pt x="41098" y="12216"/>
                  </a:cubicBezTo>
                  <a:cubicBezTo>
                    <a:pt x="37120" y="13190"/>
                    <a:pt x="33420" y="14941"/>
                    <a:pt x="29581" y="16294"/>
                  </a:cubicBezTo>
                  <a:cubicBezTo>
                    <a:pt x="29531" y="16323"/>
                    <a:pt x="29476" y="16348"/>
                    <a:pt x="29429" y="16348"/>
                  </a:cubicBezTo>
                  <a:cubicBezTo>
                    <a:pt x="29382" y="16348"/>
                    <a:pt x="29342" y="16323"/>
                    <a:pt x="29322" y="16254"/>
                  </a:cubicBezTo>
                  <a:cubicBezTo>
                    <a:pt x="29302" y="16214"/>
                    <a:pt x="29382" y="16134"/>
                    <a:pt x="29402" y="16075"/>
                  </a:cubicBezTo>
                  <a:cubicBezTo>
                    <a:pt x="30197" y="12812"/>
                    <a:pt x="31431" y="9689"/>
                    <a:pt x="32326" y="6467"/>
                  </a:cubicBezTo>
                  <a:cubicBezTo>
                    <a:pt x="32743" y="4975"/>
                    <a:pt x="33241" y="3503"/>
                    <a:pt x="33380" y="1951"/>
                  </a:cubicBezTo>
                  <a:cubicBezTo>
                    <a:pt x="33440" y="1096"/>
                    <a:pt x="33360" y="399"/>
                    <a:pt x="32385" y="81"/>
                  </a:cubicBezTo>
                  <a:cubicBezTo>
                    <a:pt x="32205" y="26"/>
                    <a:pt x="32039" y="1"/>
                    <a:pt x="318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 rot="5400000">
              <a:off x="713819" y="3655781"/>
              <a:ext cx="140136" cy="150250"/>
            </a:xfrm>
            <a:custGeom>
              <a:rect b="b" l="l" r="r" t="t"/>
              <a:pathLst>
                <a:path extrusionOk="0" h="20263" w="18899">
                  <a:moveTo>
                    <a:pt x="14148" y="0"/>
                  </a:moveTo>
                  <a:cubicBezTo>
                    <a:pt x="10767" y="0"/>
                    <a:pt x="8288" y="1687"/>
                    <a:pt x="7082" y="4857"/>
                  </a:cubicBezTo>
                  <a:cubicBezTo>
                    <a:pt x="6915" y="5304"/>
                    <a:pt x="6766" y="5475"/>
                    <a:pt x="6558" y="5475"/>
                  </a:cubicBezTo>
                  <a:cubicBezTo>
                    <a:pt x="6396" y="5475"/>
                    <a:pt x="6198" y="5372"/>
                    <a:pt x="5929" y="5215"/>
                  </a:cubicBezTo>
                  <a:cubicBezTo>
                    <a:pt x="5033" y="4678"/>
                    <a:pt x="4059" y="4300"/>
                    <a:pt x="3362" y="4280"/>
                  </a:cubicBezTo>
                  <a:cubicBezTo>
                    <a:pt x="1393" y="4280"/>
                    <a:pt x="239" y="5076"/>
                    <a:pt x="100" y="6369"/>
                  </a:cubicBezTo>
                  <a:cubicBezTo>
                    <a:pt x="1" y="7264"/>
                    <a:pt x="20" y="8159"/>
                    <a:pt x="180" y="9034"/>
                  </a:cubicBezTo>
                  <a:cubicBezTo>
                    <a:pt x="657" y="12018"/>
                    <a:pt x="2666" y="13988"/>
                    <a:pt x="4715" y="15917"/>
                  </a:cubicBezTo>
                  <a:cubicBezTo>
                    <a:pt x="6605" y="17668"/>
                    <a:pt x="8992" y="18623"/>
                    <a:pt x="11260" y="19757"/>
                  </a:cubicBezTo>
                  <a:cubicBezTo>
                    <a:pt x="11912" y="20093"/>
                    <a:pt x="12509" y="20263"/>
                    <a:pt x="13037" y="20263"/>
                  </a:cubicBezTo>
                  <a:cubicBezTo>
                    <a:pt x="14073" y="20263"/>
                    <a:pt x="14843" y="19608"/>
                    <a:pt x="15238" y="18265"/>
                  </a:cubicBezTo>
                  <a:cubicBezTo>
                    <a:pt x="16571" y="13848"/>
                    <a:pt x="18222" y="9492"/>
                    <a:pt x="18640" y="4837"/>
                  </a:cubicBezTo>
                  <a:cubicBezTo>
                    <a:pt x="18899" y="1953"/>
                    <a:pt x="16989" y="63"/>
                    <a:pt x="14383" y="3"/>
                  </a:cubicBezTo>
                  <a:cubicBezTo>
                    <a:pt x="14304" y="1"/>
                    <a:pt x="14226" y="0"/>
                    <a:pt x="14148" y="0"/>
                  </a:cubicBezTo>
                  <a:close/>
                </a:path>
              </a:pathLst>
            </a:custGeom>
            <a:solidFill>
              <a:srgbClr val="EE9E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 rot="5400000">
              <a:off x="224231" y="852595"/>
              <a:ext cx="300093" cy="289303"/>
            </a:xfrm>
            <a:custGeom>
              <a:rect b="b" l="l" r="r" t="t"/>
              <a:pathLst>
                <a:path extrusionOk="0" h="48500" w="50309">
                  <a:moveTo>
                    <a:pt x="18142" y="12395"/>
                  </a:moveTo>
                  <a:cubicBezTo>
                    <a:pt x="19037" y="12633"/>
                    <a:pt x="19495" y="13151"/>
                    <a:pt x="19336" y="14085"/>
                  </a:cubicBezTo>
                  <a:lnTo>
                    <a:pt x="18142" y="12395"/>
                  </a:lnTo>
                  <a:close/>
                  <a:moveTo>
                    <a:pt x="36603" y="25484"/>
                  </a:moveTo>
                  <a:cubicBezTo>
                    <a:pt x="38512" y="25603"/>
                    <a:pt x="40422" y="25981"/>
                    <a:pt x="42252" y="26618"/>
                  </a:cubicBezTo>
                  <a:cubicBezTo>
                    <a:pt x="41611" y="26700"/>
                    <a:pt x="40974" y="26763"/>
                    <a:pt x="40349" y="26763"/>
                  </a:cubicBezTo>
                  <a:cubicBezTo>
                    <a:pt x="39017" y="26763"/>
                    <a:pt x="37740" y="26479"/>
                    <a:pt x="36603" y="25504"/>
                  </a:cubicBezTo>
                  <a:lnTo>
                    <a:pt x="36603" y="25484"/>
                  </a:lnTo>
                  <a:close/>
                  <a:moveTo>
                    <a:pt x="27054" y="11877"/>
                  </a:moveTo>
                  <a:lnTo>
                    <a:pt x="27054" y="11877"/>
                  </a:lnTo>
                  <a:cubicBezTo>
                    <a:pt x="27313" y="12355"/>
                    <a:pt x="27074" y="12693"/>
                    <a:pt x="26995" y="13031"/>
                  </a:cubicBezTo>
                  <a:cubicBezTo>
                    <a:pt x="26577" y="14722"/>
                    <a:pt x="26119" y="16393"/>
                    <a:pt x="25721" y="18084"/>
                  </a:cubicBezTo>
                  <a:cubicBezTo>
                    <a:pt x="25562" y="18780"/>
                    <a:pt x="25443" y="19437"/>
                    <a:pt x="26199" y="19994"/>
                  </a:cubicBezTo>
                  <a:cubicBezTo>
                    <a:pt x="26582" y="20315"/>
                    <a:pt x="27057" y="20483"/>
                    <a:pt x="27538" y="20483"/>
                  </a:cubicBezTo>
                  <a:cubicBezTo>
                    <a:pt x="27832" y="20483"/>
                    <a:pt x="28128" y="20420"/>
                    <a:pt x="28407" y="20292"/>
                  </a:cubicBezTo>
                  <a:cubicBezTo>
                    <a:pt x="30814" y="19297"/>
                    <a:pt x="33221" y="18323"/>
                    <a:pt x="35648" y="17348"/>
                  </a:cubicBezTo>
                  <a:cubicBezTo>
                    <a:pt x="36384" y="17050"/>
                    <a:pt x="37120" y="16771"/>
                    <a:pt x="37856" y="16493"/>
                  </a:cubicBezTo>
                  <a:cubicBezTo>
                    <a:pt x="37990" y="16441"/>
                    <a:pt x="38130" y="16368"/>
                    <a:pt x="38291" y="16368"/>
                  </a:cubicBezTo>
                  <a:cubicBezTo>
                    <a:pt x="38441" y="16368"/>
                    <a:pt x="38610" y="16431"/>
                    <a:pt x="38811" y="16632"/>
                  </a:cubicBezTo>
                  <a:cubicBezTo>
                    <a:pt x="37299" y="17447"/>
                    <a:pt x="35827" y="18243"/>
                    <a:pt x="34335" y="19019"/>
                  </a:cubicBezTo>
                  <a:cubicBezTo>
                    <a:pt x="33698" y="19357"/>
                    <a:pt x="33042" y="19636"/>
                    <a:pt x="32425" y="19994"/>
                  </a:cubicBezTo>
                  <a:cubicBezTo>
                    <a:pt x="30834" y="20968"/>
                    <a:pt x="30794" y="22440"/>
                    <a:pt x="32306" y="23515"/>
                  </a:cubicBezTo>
                  <a:cubicBezTo>
                    <a:pt x="32664" y="23733"/>
                    <a:pt x="33022" y="23952"/>
                    <a:pt x="33380" y="24131"/>
                  </a:cubicBezTo>
                  <a:cubicBezTo>
                    <a:pt x="33659" y="24271"/>
                    <a:pt x="33857" y="24450"/>
                    <a:pt x="33599" y="24728"/>
                  </a:cubicBezTo>
                  <a:cubicBezTo>
                    <a:pt x="32843" y="25544"/>
                    <a:pt x="33161" y="26419"/>
                    <a:pt x="33480" y="27274"/>
                  </a:cubicBezTo>
                  <a:cubicBezTo>
                    <a:pt x="33778" y="28090"/>
                    <a:pt x="34116" y="28886"/>
                    <a:pt x="34434" y="29681"/>
                  </a:cubicBezTo>
                  <a:cubicBezTo>
                    <a:pt x="34733" y="30079"/>
                    <a:pt x="35151" y="30437"/>
                    <a:pt x="34753" y="31213"/>
                  </a:cubicBezTo>
                  <a:lnTo>
                    <a:pt x="33917" y="29761"/>
                  </a:lnTo>
                  <a:cubicBezTo>
                    <a:pt x="33340" y="28886"/>
                    <a:pt x="32763" y="28010"/>
                    <a:pt x="32206" y="27115"/>
                  </a:cubicBezTo>
                  <a:cubicBezTo>
                    <a:pt x="31807" y="26439"/>
                    <a:pt x="31091" y="26034"/>
                    <a:pt x="30333" y="26034"/>
                  </a:cubicBezTo>
                  <a:cubicBezTo>
                    <a:pt x="30222" y="26034"/>
                    <a:pt x="30110" y="26043"/>
                    <a:pt x="29998" y="26061"/>
                  </a:cubicBezTo>
                  <a:cubicBezTo>
                    <a:pt x="29043" y="26180"/>
                    <a:pt x="28705" y="26896"/>
                    <a:pt x="28467" y="27672"/>
                  </a:cubicBezTo>
                  <a:cubicBezTo>
                    <a:pt x="27731" y="30218"/>
                    <a:pt x="27512" y="32864"/>
                    <a:pt x="27174" y="35490"/>
                  </a:cubicBezTo>
                  <a:cubicBezTo>
                    <a:pt x="27034" y="36544"/>
                    <a:pt x="26835" y="37599"/>
                    <a:pt x="26676" y="38673"/>
                  </a:cubicBezTo>
                  <a:lnTo>
                    <a:pt x="26378" y="38653"/>
                  </a:lnTo>
                  <a:lnTo>
                    <a:pt x="26378" y="35152"/>
                  </a:lnTo>
                  <a:cubicBezTo>
                    <a:pt x="26358" y="32964"/>
                    <a:pt x="26378" y="30756"/>
                    <a:pt x="26338" y="28567"/>
                  </a:cubicBezTo>
                  <a:cubicBezTo>
                    <a:pt x="26338" y="27931"/>
                    <a:pt x="26477" y="27155"/>
                    <a:pt x="25682" y="26797"/>
                  </a:cubicBezTo>
                  <a:cubicBezTo>
                    <a:pt x="25400" y="26669"/>
                    <a:pt x="25133" y="26611"/>
                    <a:pt x="24878" y="26611"/>
                  </a:cubicBezTo>
                  <a:cubicBezTo>
                    <a:pt x="24339" y="26611"/>
                    <a:pt x="23853" y="26869"/>
                    <a:pt x="23394" y="27274"/>
                  </a:cubicBezTo>
                  <a:cubicBezTo>
                    <a:pt x="19773" y="30378"/>
                    <a:pt x="16153" y="33441"/>
                    <a:pt x="12314" y="36266"/>
                  </a:cubicBezTo>
                  <a:cubicBezTo>
                    <a:pt x="11976" y="36524"/>
                    <a:pt x="11677" y="36902"/>
                    <a:pt x="11021" y="36962"/>
                  </a:cubicBezTo>
                  <a:cubicBezTo>
                    <a:pt x="11279" y="36624"/>
                    <a:pt x="11438" y="36365"/>
                    <a:pt x="11637" y="36127"/>
                  </a:cubicBezTo>
                  <a:cubicBezTo>
                    <a:pt x="14920" y="32029"/>
                    <a:pt x="17904" y="27712"/>
                    <a:pt x="21524" y="23893"/>
                  </a:cubicBezTo>
                  <a:cubicBezTo>
                    <a:pt x="22121" y="23256"/>
                    <a:pt x="22141" y="22480"/>
                    <a:pt x="21902" y="21764"/>
                  </a:cubicBezTo>
                  <a:cubicBezTo>
                    <a:pt x="21702" y="21129"/>
                    <a:pt x="21094" y="21042"/>
                    <a:pt x="20504" y="21042"/>
                  </a:cubicBezTo>
                  <a:cubicBezTo>
                    <a:pt x="20392" y="21042"/>
                    <a:pt x="20280" y="21045"/>
                    <a:pt x="20171" y="21048"/>
                  </a:cubicBezTo>
                  <a:cubicBezTo>
                    <a:pt x="19018" y="21068"/>
                    <a:pt x="17943" y="21406"/>
                    <a:pt x="16849" y="21724"/>
                  </a:cubicBezTo>
                  <a:cubicBezTo>
                    <a:pt x="15063" y="22235"/>
                    <a:pt x="13277" y="22536"/>
                    <a:pt x="11491" y="22536"/>
                  </a:cubicBezTo>
                  <a:cubicBezTo>
                    <a:pt x="9796" y="22536"/>
                    <a:pt x="8101" y="22265"/>
                    <a:pt x="6406" y="21645"/>
                  </a:cubicBezTo>
                  <a:cubicBezTo>
                    <a:pt x="5988" y="21505"/>
                    <a:pt x="5590" y="21307"/>
                    <a:pt x="4874" y="21008"/>
                  </a:cubicBezTo>
                  <a:cubicBezTo>
                    <a:pt x="7122" y="20551"/>
                    <a:pt x="9091" y="20491"/>
                    <a:pt x="11021" y="20232"/>
                  </a:cubicBezTo>
                  <a:cubicBezTo>
                    <a:pt x="13905" y="19874"/>
                    <a:pt x="16849" y="19914"/>
                    <a:pt x="19634" y="19019"/>
                  </a:cubicBezTo>
                  <a:cubicBezTo>
                    <a:pt x="19733" y="18988"/>
                    <a:pt x="19808" y="18971"/>
                    <a:pt x="19871" y="18971"/>
                  </a:cubicBezTo>
                  <a:cubicBezTo>
                    <a:pt x="20011" y="18971"/>
                    <a:pt x="20087" y="19058"/>
                    <a:pt x="20211" y="19277"/>
                  </a:cubicBezTo>
                  <a:cubicBezTo>
                    <a:pt x="20533" y="19900"/>
                    <a:pt x="20849" y="20214"/>
                    <a:pt x="21194" y="20214"/>
                  </a:cubicBezTo>
                  <a:cubicBezTo>
                    <a:pt x="21510" y="20214"/>
                    <a:pt x="21850" y="19950"/>
                    <a:pt x="22240" y="19417"/>
                  </a:cubicBezTo>
                  <a:cubicBezTo>
                    <a:pt x="23792" y="17328"/>
                    <a:pt x="25045" y="15040"/>
                    <a:pt x="26438" y="12832"/>
                  </a:cubicBezTo>
                  <a:cubicBezTo>
                    <a:pt x="26617" y="12514"/>
                    <a:pt x="26835" y="12216"/>
                    <a:pt x="27054" y="11877"/>
                  </a:cubicBezTo>
                  <a:close/>
                  <a:moveTo>
                    <a:pt x="31884" y="1"/>
                  </a:moveTo>
                  <a:cubicBezTo>
                    <a:pt x="31204" y="1"/>
                    <a:pt x="30764" y="492"/>
                    <a:pt x="30456" y="1076"/>
                  </a:cubicBezTo>
                  <a:cubicBezTo>
                    <a:pt x="28864" y="4079"/>
                    <a:pt x="26815" y="6805"/>
                    <a:pt x="25085" y="9729"/>
                  </a:cubicBezTo>
                  <a:cubicBezTo>
                    <a:pt x="24408" y="10883"/>
                    <a:pt x="23712" y="12037"/>
                    <a:pt x="22976" y="13290"/>
                  </a:cubicBezTo>
                  <a:cubicBezTo>
                    <a:pt x="21186" y="10366"/>
                    <a:pt x="18938" y="7959"/>
                    <a:pt x="16889" y="5392"/>
                  </a:cubicBezTo>
                  <a:cubicBezTo>
                    <a:pt x="16173" y="4438"/>
                    <a:pt x="15318" y="3562"/>
                    <a:pt x="14363" y="2826"/>
                  </a:cubicBezTo>
                  <a:cubicBezTo>
                    <a:pt x="14000" y="2567"/>
                    <a:pt x="13587" y="2334"/>
                    <a:pt x="13162" y="2334"/>
                  </a:cubicBezTo>
                  <a:cubicBezTo>
                    <a:pt x="12934" y="2334"/>
                    <a:pt x="12702" y="2401"/>
                    <a:pt x="12473" y="2568"/>
                  </a:cubicBezTo>
                  <a:cubicBezTo>
                    <a:pt x="11936" y="2946"/>
                    <a:pt x="11478" y="3463"/>
                    <a:pt x="11498" y="4239"/>
                  </a:cubicBezTo>
                  <a:cubicBezTo>
                    <a:pt x="11538" y="6029"/>
                    <a:pt x="11976" y="7760"/>
                    <a:pt x="12831" y="9331"/>
                  </a:cubicBezTo>
                  <a:cubicBezTo>
                    <a:pt x="14044" y="11639"/>
                    <a:pt x="15437" y="13827"/>
                    <a:pt x="16969" y="15936"/>
                  </a:cubicBezTo>
                  <a:cubicBezTo>
                    <a:pt x="17486" y="16592"/>
                    <a:pt x="17347" y="16771"/>
                    <a:pt x="16571" y="16851"/>
                  </a:cubicBezTo>
                  <a:cubicBezTo>
                    <a:pt x="13487" y="17129"/>
                    <a:pt x="10404" y="17348"/>
                    <a:pt x="7341" y="17825"/>
                  </a:cubicBezTo>
                  <a:cubicBezTo>
                    <a:pt x="4814" y="18203"/>
                    <a:pt x="2029" y="17845"/>
                    <a:pt x="0" y="19994"/>
                  </a:cubicBezTo>
                  <a:lnTo>
                    <a:pt x="20" y="20670"/>
                  </a:lnTo>
                  <a:cubicBezTo>
                    <a:pt x="1015" y="21704"/>
                    <a:pt x="2049" y="22699"/>
                    <a:pt x="3382" y="23395"/>
                  </a:cubicBezTo>
                  <a:cubicBezTo>
                    <a:pt x="6059" y="24811"/>
                    <a:pt x="8855" y="25397"/>
                    <a:pt x="11727" y="25397"/>
                  </a:cubicBezTo>
                  <a:cubicBezTo>
                    <a:pt x="12932" y="25397"/>
                    <a:pt x="14149" y="25294"/>
                    <a:pt x="15377" y="25106"/>
                  </a:cubicBezTo>
                  <a:cubicBezTo>
                    <a:pt x="15650" y="25065"/>
                    <a:pt x="15913" y="24978"/>
                    <a:pt x="16167" y="24978"/>
                  </a:cubicBezTo>
                  <a:cubicBezTo>
                    <a:pt x="16283" y="24978"/>
                    <a:pt x="16398" y="24996"/>
                    <a:pt x="16511" y="25046"/>
                  </a:cubicBezTo>
                  <a:cubicBezTo>
                    <a:pt x="16571" y="25404"/>
                    <a:pt x="16352" y="25544"/>
                    <a:pt x="16233" y="25703"/>
                  </a:cubicBezTo>
                  <a:cubicBezTo>
                    <a:pt x="12751" y="30079"/>
                    <a:pt x="9270" y="34436"/>
                    <a:pt x="5789" y="38812"/>
                  </a:cubicBezTo>
                  <a:cubicBezTo>
                    <a:pt x="5371" y="39309"/>
                    <a:pt x="4993" y="39827"/>
                    <a:pt x="4655" y="40364"/>
                  </a:cubicBezTo>
                  <a:cubicBezTo>
                    <a:pt x="4257" y="41000"/>
                    <a:pt x="3979" y="41597"/>
                    <a:pt x="4575" y="42333"/>
                  </a:cubicBezTo>
                  <a:cubicBezTo>
                    <a:pt x="4961" y="42826"/>
                    <a:pt x="5401" y="43033"/>
                    <a:pt x="5900" y="43033"/>
                  </a:cubicBezTo>
                  <a:cubicBezTo>
                    <a:pt x="6146" y="43033"/>
                    <a:pt x="6408" y="42982"/>
                    <a:pt x="6684" y="42890"/>
                  </a:cubicBezTo>
                  <a:cubicBezTo>
                    <a:pt x="7898" y="42453"/>
                    <a:pt x="9031" y="41856"/>
                    <a:pt x="10106" y="41140"/>
                  </a:cubicBezTo>
                  <a:cubicBezTo>
                    <a:pt x="14462" y="38295"/>
                    <a:pt x="18640" y="35152"/>
                    <a:pt x="22598" y="31770"/>
                  </a:cubicBezTo>
                  <a:cubicBezTo>
                    <a:pt x="22864" y="31523"/>
                    <a:pt x="23076" y="31131"/>
                    <a:pt x="23614" y="31131"/>
                  </a:cubicBezTo>
                  <a:cubicBezTo>
                    <a:pt x="23640" y="31131"/>
                    <a:pt x="23666" y="31132"/>
                    <a:pt x="23692" y="31134"/>
                  </a:cubicBezTo>
                  <a:lnTo>
                    <a:pt x="23692" y="32248"/>
                  </a:lnTo>
                  <a:cubicBezTo>
                    <a:pt x="23712" y="35948"/>
                    <a:pt x="23712" y="39648"/>
                    <a:pt x="23752" y="43348"/>
                  </a:cubicBezTo>
                  <a:cubicBezTo>
                    <a:pt x="23772" y="44621"/>
                    <a:pt x="23772" y="45914"/>
                    <a:pt x="24210" y="47147"/>
                  </a:cubicBezTo>
                  <a:cubicBezTo>
                    <a:pt x="24468" y="47903"/>
                    <a:pt x="24965" y="48500"/>
                    <a:pt x="25821" y="48500"/>
                  </a:cubicBezTo>
                  <a:cubicBezTo>
                    <a:pt x="26696" y="48480"/>
                    <a:pt x="27114" y="47923"/>
                    <a:pt x="27293" y="47167"/>
                  </a:cubicBezTo>
                  <a:cubicBezTo>
                    <a:pt x="28228" y="43288"/>
                    <a:pt x="29461" y="39469"/>
                    <a:pt x="29959" y="35490"/>
                  </a:cubicBezTo>
                  <a:cubicBezTo>
                    <a:pt x="30177" y="33779"/>
                    <a:pt x="30416" y="32108"/>
                    <a:pt x="30695" y="30119"/>
                  </a:cubicBezTo>
                  <a:cubicBezTo>
                    <a:pt x="31053" y="30636"/>
                    <a:pt x="31252" y="30895"/>
                    <a:pt x="31411" y="31153"/>
                  </a:cubicBezTo>
                  <a:cubicBezTo>
                    <a:pt x="33499" y="34356"/>
                    <a:pt x="35668" y="37499"/>
                    <a:pt x="38035" y="40483"/>
                  </a:cubicBezTo>
                  <a:cubicBezTo>
                    <a:pt x="38652" y="41239"/>
                    <a:pt x="39288" y="42015"/>
                    <a:pt x="40104" y="42572"/>
                  </a:cubicBezTo>
                  <a:cubicBezTo>
                    <a:pt x="40488" y="42826"/>
                    <a:pt x="40868" y="42945"/>
                    <a:pt x="41217" y="42945"/>
                  </a:cubicBezTo>
                  <a:cubicBezTo>
                    <a:pt x="41988" y="42945"/>
                    <a:pt x="42605" y="42364"/>
                    <a:pt x="42769" y="41378"/>
                  </a:cubicBezTo>
                  <a:cubicBezTo>
                    <a:pt x="43008" y="40045"/>
                    <a:pt x="42670" y="38832"/>
                    <a:pt x="42212" y="37619"/>
                  </a:cubicBezTo>
                  <a:cubicBezTo>
                    <a:pt x="41258" y="35112"/>
                    <a:pt x="39865" y="32805"/>
                    <a:pt x="38552" y="30477"/>
                  </a:cubicBezTo>
                  <a:cubicBezTo>
                    <a:pt x="38413" y="30258"/>
                    <a:pt x="38154" y="30059"/>
                    <a:pt x="38313" y="29761"/>
                  </a:cubicBezTo>
                  <a:cubicBezTo>
                    <a:pt x="38384" y="29629"/>
                    <a:pt x="38482" y="29590"/>
                    <a:pt x="38592" y="29590"/>
                  </a:cubicBezTo>
                  <a:cubicBezTo>
                    <a:pt x="38730" y="29590"/>
                    <a:pt x="38886" y="29650"/>
                    <a:pt x="39030" y="29661"/>
                  </a:cubicBezTo>
                  <a:cubicBezTo>
                    <a:pt x="39836" y="29722"/>
                    <a:pt x="40643" y="29748"/>
                    <a:pt x="41449" y="29748"/>
                  </a:cubicBezTo>
                  <a:cubicBezTo>
                    <a:pt x="43545" y="29748"/>
                    <a:pt x="45639" y="29575"/>
                    <a:pt x="47723" y="29403"/>
                  </a:cubicBezTo>
                  <a:cubicBezTo>
                    <a:pt x="48399" y="29343"/>
                    <a:pt x="49095" y="29264"/>
                    <a:pt x="49394" y="28468"/>
                  </a:cubicBezTo>
                  <a:cubicBezTo>
                    <a:pt x="49732" y="27613"/>
                    <a:pt x="49632" y="26877"/>
                    <a:pt x="48996" y="26180"/>
                  </a:cubicBezTo>
                  <a:cubicBezTo>
                    <a:pt x="48160" y="25285"/>
                    <a:pt x="47086" y="24668"/>
                    <a:pt x="45912" y="24350"/>
                  </a:cubicBezTo>
                  <a:cubicBezTo>
                    <a:pt x="44281" y="23893"/>
                    <a:pt x="42630" y="23515"/>
                    <a:pt x="40979" y="23137"/>
                  </a:cubicBezTo>
                  <a:cubicBezTo>
                    <a:pt x="39229" y="22759"/>
                    <a:pt x="37478" y="22401"/>
                    <a:pt x="35827" y="21724"/>
                  </a:cubicBezTo>
                  <a:cubicBezTo>
                    <a:pt x="35966" y="21366"/>
                    <a:pt x="36264" y="21326"/>
                    <a:pt x="36483" y="21227"/>
                  </a:cubicBezTo>
                  <a:cubicBezTo>
                    <a:pt x="41039" y="18999"/>
                    <a:pt x="45375" y="16373"/>
                    <a:pt x="49453" y="13389"/>
                  </a:cubicBezTo>
                  <a:cubicBezTo>
                    <a:pt x="50309" y="12753"/>
                    <a:pt x="50269" y="11877"/>
                    <a:pt x="50150" y="11161"/>
                  </a:cubicBezTo>
                  <a:cubicBezTo>
                    <a:pt x="50029" y="10594"/>
                    <a:pt x="49373" y="10413"/>
                    <a:pt x="48748" y="10413"/>
                  </a:cubicBezTo>
                  <a:cubicBezTo>
                    <a:pt x="48650" y="10413"/>
                    <a:pt x="48553" y="10417"/>
                    <a:pt x="48459" y="10425"/>
                  </a:cubicBezTo>
                  <a:cubicBezTo>
                    <a:pt x="48220" y="10445"/>
                    <a:pt x="48001" y="10465"/>
                    <a:pt x="47782" y="10525"/>
                  </a:cubicBezTo>
                  <a:cubicBezTo>
                    <a:pt x="45554" y="11082"/>
                    <a:pt x="43326" y="11659"/>
                    <a:pt x="41098" y="12216"/>
                  </a:cubicBezTo>
                  <a:cubicBezTo>
                    <a:pt x="37120" y="13190"/>
                    <a:pt x="33420" y="14941"/>
                    <a:pt x="29581" y="16294"/>
                  </a:cubicBezTo>
                  <a:cubicBezTo>
                    <a:pt x="29531" y="16323"/>
                    <a:pt x="29476" y="16348"/>
                    <a:pt x="29429" y="16348"/>
                  </a:cubicBezTo>
                  <a:cubicBezTo>
                    <a:pt x="29382" y="16348"/>
                    <a:pt x="29342" y="16323"/>
                    <a:pt x="29322" y="16254"/>
                  </a:cubicBezTo>
                  <a:cubicBezTo>
                    <a:pt x="29302" y="16214"/>
                    <a:pt x="29382" y="16134"/>
                    <a:pt x="29402" y="16075"/>
                  </a:cubicBezTo>
                  <a:cubicBezTo>
                    <a:pt x="30197" y="12812"/>
                    <a:pt x="31431" y="9689"/>
                    <a:pt x="32326" y="6467"/>
                  </a:cubicBezTo>
                  <a:cubicBezTo>
                    <a:pt x="32743" y="4975"/>
                    <a:pt x="33241" y="3503"/>
                    <a:pt x="33380" y="1951"/>
                  </a:cubicBezTo>
                  <a:cubicBezTo>
                    <a:pt x="33440" y="1096"/>
                    <a:pt x="33360" y="399"/>
                    <a:pt x="32385" y="81"/>
                  </a:cubicBezTo>
                  <a:cubicBezTo>
                    <a:pt x="32205" y="26"/>
                    <a:pt x="32039" y="1"/>
                    <a:pt x="31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67041" y="4146850"/>
            <a:ext cx="1268884" cy="106895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7"/>
          <p:cNvSpPr/>
          <p:nvPr/>
        </p:nvSpPr>
        <p:spPr>
          <a:xfrm flipH="1" rot="6441590">
            <a:off x="-1451304" y="-1315178"/>
            <a:ext cx="4178606" cy="2205715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7"/>
          <p:cNvSpPr/>
          <p:nvPr/>
        </p:nvSpPr>
        <p:spPr>
          <a:xfrm flipH="1">
            <a:off x="1284010" y="4608575"/>
            <a:ext cx="284736" cy="266140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1" name="Google Shape;3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8344348" y="1256779"/>
            <a:ext cx="1276602" cy="116713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7"/>
          <p:cNvSpPr/>
          <p:nvPr/>
        </p:nvSpPr>
        <p:spPr>
          <a:xfrm>
            <a:off x="8442956" y="2551628"/>
            <a:ext cx="366524" cy="381294"/>
          </a:xfrm>
          <a:custGeom>
            <a:rect b="b" l="l" r="r" t="t"/>
            <a:pathLst>
              <a:path extrusionOk="0" h="49875" w="47943">
                <a:moveTo>
                  <a:pt x="23460" y="1"/>
                </a:moveTo>
                <a:cubicBezTo>
                  <a:pt x="23426" y="1"/>
                  <a:pt x="23391" y="2"/>
                  <a:pt x="23355" y="4"/>
                </a:cubicBezTo>
                <a:cubicBezTo>
                  <a:pt x="22479" y="64"/>
                  <a:pt x="22161" y="760"/>
                  <a:pt x="22101" y="1615"/>
                </a:cubicBezTo>
                <a:cubicBezTo>
                  <a:pt x="22042" y="2451"/>
                  <a:pt x="21903" y="3266"/>
                  <a:pt x="21743" y="4082"/>
                </a:cubicBezTo>
                <a:cubicBezTo>
                  <a:pt x="20789" y="8578"/>
                  <a:pt x="19794" y="13093"/>
                  <a:pt x="18859" y="17589"/>
                </a:cubicBezTo>
                <a:cubicBezTo>
                  <a:pt x="18720" y="18325"/>
                  <a:pt x="18660" y="19081"/>
                  <a:pt x="18680" y="19837"/>
                </a:cubicBezTo>
                <a:cubicBezTo>
                  <a:pt x="18700" y="20096"/>
                  <a:pt x="18978" y="20354"/>
                  <a:pt x="19137" y="20633"/>
                </a:cubicBezTo>
                <a:cubicBezTo>
                  <a:pt x="19396" y="20454"/>
                  <a:pt x="19635" y="20235"/>
                  <a:pt x="19814" y="19996"/>
                </a:cubicBezTo>
                <a:cubicBezTo>
                  <a:pt x="19993" y="19658"/>
                  <a:pt x="20132" y="19300"/>
                  <a:pt x="20212" y="18942"/>
                </a:cubicBezTo>
                <a:cubicBezTo>
                  <a:pt x="21007" y="16057"/>
                  <a:pt x="21823" y="13193"/>
                  <a:pt x="22619" y="10308"/>
                </a:cubicBezTo>
                <a:cubicBezTo>
                  <a:pt x="22718" y="9970"/>
                  <a:pt x="22838" y="9632"/>
                  <a:pt x="22937" y="9294"/>
                </a:cubicBezTo>
                <a:cubicBezTo>
                  <a:pt x="23235" y="9552"/>
                  <a:pt x="23414" y="9911"/>
                  <a:pt x="23474" y="10308"/>
                </a:cubicBezTo>
                <a:cubicBezTo>
                  <a:pt x="23912" y="12576"/>
                  <a:pt x="24310" y="14864"/>
                  <a:pt x="24747" y="17092"/>
                </a:cubicBezTo>
                <a:cubicBezTo>
                  <a:pt x="25041" y="18537"/>
                  <a:pt x="25401" y="19135"/>
                  <a:pt x="26165" y="19135"/>
                </a:cubicBezTo>
                <a:cubicBezTo>
                  <a:pt x="26589" y="19135"/>
                  <a:pt x="27139" y="18950"/>
                  <a:pt x="27870" y="18624"/>
                </a:cubicBezTo>
                <a:cubicBezTo>
                  <a:pt x="30377" y="17510"/>
                  <a:pt x="32963" y="16634"/>
                  <a:pt x="35529" y="15640"/>
                </a:cubicBezTo>
                <a:lnTo>
                  <a:pt x="35808" y="16217"/>
                </a:lnTo>
                <a:cubicBezTo>
                  <a:pt x="34335" y="17171"/>
                  <a:pt x="32903" y="18186"/>
                  <a:pt x="31371" y="19061"/>
                </a:cubicBezTo>
                <a:cubicBezTo>
                  <a:pt x="30635" y="19479"/>
                  <a:pt x="29820" y="19917"/>
                  <a:pt x="29959" y="20752"/>
                </a:cubicBezTo>
                <a:cubicBezTo>
                  <a:pt x="30078" y="21369"/>
                  <a:pt x="30735" y="22025"/>
                  <a:pt x="31312" y="22383"/>
                </a:cubicBezTo>
                <a:cubicBezTo>
                  <a:pt x="32704" y="23199"/>
                  <a:pt x="34196" y="23875"/>
                  <a:pt x="35629" y="24611"/>
                </a:cubicBezTo>
                <a:cubicBezTo>
                  <a:pt x="38433" y="26004"/>
                  <a:pt x="41000" y="27715"/>
                  <a:pt x="43048" y="30122"/>
                </a:cubicBezTo>
                <a:cubicBezTo>
                  <a:pt x="43287" y="30420"/>
                  <a:pt x="43506" y="30738"/>
                  <a:pt x="43844" y="31196"/>
                </a:cubicBezTo>
                <a:cubicBezTo>
                  <a:pt x="43684" y="31225"/>
                  <a:pt x="43534" y="31243"/>
                  <a:pt x="43380" y="31243"/>
                </a:cubicBezTo>
                <a:cubicBezTo>
                  <a:pt x="43323" y="31243"/>
                  <a:pt x="43266" y="31241"/>
                  <a:pt x="43208" y="31236"/>
                </a:cubicBezTo>
                <a:cubicBezTo>
                  <a:pt x="40005" y="30519"/>
                  <a:pt x="36802" y="29744"/>
                  <a:pt x="34137" y="27635"/>
                </a:cubicBezTo>
                <a:cubicBezTo>
                  <a:pt x="33725" y="27313"/>
                  <a:pt x="33280" y="27058"/>
                  <a:pt x="32823" y="27058"/>
                </a:cubicBezTo>
                <a:cubicBezTo>
                  <a:pt x="32573" y="27058"/>
                  <a:pt x="32321" y="27134"/>
                  <a:pt x="32068" y="27317"/>
                </a:cubicBezTo>
                <a:cubicBezTo>
                  <a:pt x="31371" y="27814"/>
                  <a:pt x="31312" y="28530"/>
                  <a:pt x="31570" y="29346"/>
                </a:cubicBezTo>
                <a:cubicBezTo>
                  <a:pt x="32585" y="32708"/>
                  <a:pt x="33580" y="36070"/>
                  <a:pt x="34574" y="39451"/>
                </a:cubicBezTo>
                <a:cubicBezTo>
                  <a:pt x="34674" y="39849"/>
                  <a:pt x="34733" y="40247"/>
                  <a:pt x="34793" y="40645"/>
                </a:cubicBezTo>
                <a:lnTo>
                  <a:pt x="34475" y="40744"/>
                </a:lnTo>
                <a:cubicBezTo>
                  <a:pt x="33699" y="39531"/>
                  <a:pt x="32943" y="38278"/>
                  <a:pt x="32107" y="37064"/>
                </a:cubicBezTo>
                <a:cubicBezTo>
                  <a:pt x="30894" y="35254"/>
                  <a:pt x="29661" y="33444"/>
                  <a:pt x="28348" y="31693"/>
                </a:cubicBezTo>
                <a:cubicBezTo>
                  <a:pt x="27945" y="31165"/>
                  <a:pt x="27449" y="30910"/>
                  <a:pt x="26964" y="30910"/>
                </a:cubicBezTo>
                <a:cubicBezTo>
                  <a:pt x="26372" y="30910"/>
                  <a:pt x="25795" y="31290"/>
                  <a:pt x="25424" y="32011"/>
                </a:cubicBezTo>
                <a:cubicBezTo>
                  <a:pt x="25085" y="32648"/>
                  <a:pt x="24807" y="33304"/>
                  <a:pt x="24588" y="34001"/>
                </a:cubicBezTo>
                <a:cubicBezTo>
                  <a:pt x="23593" y="37084"/>
                  <a:pt x="22639" y="40187"/>
                  <a:pt x="21644" y="43291"/>
                </a:cubicBezTo>
                <a:cubicBezTo>
                  <a:pt x="21505" y="43688"/>
                  <a:pt x="21326" y="44086"/>
                  <a:pt x="21167" y="44484"/>
                </a:cubicBezTo>
                <a:lnTo>
                  <a:pt x="20888" y="44444"/>
                </a:lnTo>
                <a:cubicBezTo>
                  <a:pt x="20848" y="44066"/>
                  <a:pt x="20828" y="43669"/>
                  <a:pt x="20828" y="43271"/>
                </a:cubicBezTo>
                <a:cubicBezTo>
                  <a:pt x="21107" y="38795"/>
                  <a:pt x="21405" y="34299"/>
                  <a:pt x="21644" y="29823"/>
                </a:cubicBezTo>
                <a:cubicBezTo>
                  <a:pt x="21684" y="29207"/>
                  <a:pt x="21525" y="28132"/>
                  <a:pt x="21186" y="28013"/>
                </a:cubicBezTo>
                <a:cubicBezTo>
                  <a:pt x="21006" y="27945"/>
                  <a:pt x="20810" y="27919"/>
                  <a:pt x="20604" y="27919"/>
                </a:cubicBezTo>
                <a:cubicBezTo>
                  <a:pt x="20085" y="27919"/>
                  <a:pt x="19506" y="28087"/>
                  <a:pt x="18978" y="28172"/>
                </a:cubicBezTo>
                <a:cubicBezTo>
                  <a:pt x="18700" y="28232"/>
                  <a:pt x="18481" y="28510"/>
                  <a:pt x="18203" y="28650"/>
                </a:cubicBezTo>
                <a:cubicBezTo>
                  <a:pt x="15477" y="29982"/>
                  <a:pt x="12732" y="31355"/>
                  <a:pt x="9967" y="32648"/>
                </a:cubicBezTo>
                <a:cubicBezTo>
                  <a:pt x="9350" y="32926"/>
                  <a:pt x="8574" y="32926"/>
                  <a:pt x="7580" y="33125"/>
                </a:cubicBezTo>
                <a:cubicBezTo>
                  <a:pt x="7719" y="32847"/>
                  <a:pt x="7898" y="32588"/>
                  <a:pt x="8077" y="32350"/>
                </a:cubicBezTo>
                <a:cubicBezTo>
                  <a:pt x="10922" y="29505"/>
                  <a:pt x="13846" y="26780"/>
                  <a:pt x="17407" y="24830"/>
                </a:cubicBezTo>
                <a:cubicBezTo>
                  <a:pt x="17785" y="24611"/>
                  <a:pt x="18322" y="24452"/>
                  <a:pt x="18521" y="24114"/>
                </a:cubicBezTo>
                <a:cubicBezTo>
                  <a:pt x="18839" y="23617"/>
                  <a:pt x="19098" y="22960"/>
                  <a:pt x="19038" y="22423"/>
                </a:cubicBezTo>
                <a:cubicBezTo>
                  <a:pt x="18998" y="22065"/>
                  <a:pt x="18401" y="21588"/>
                  <a:pt x="17964" y="21488"/>
                </a:cubicBezTo>
                <a:cubicBezTo>
                  <a:pt x="16870" y="21249"/>
                  <a:pt x="15736" y="21070"/>
                  <a:pt x="14602" y="20991"/>
                </a:cubicBezTo>
                <a:cubicBezTo>
                  <a:pt x="11419" y="20633"/>
                  <a:pt x="8495" y="19638"/>
                  <a:pt x="5988" y="17569"/>
                </a:cubicBezTo>
                <a:cubicBezTo>
                  <a:pt x="5710" y="17331"/>
                  <a:pt x="5451" y="17052"/>
                  <a:pt x="4994" y="16614"/>
                </a:cubicBezTo>
                <a:cubicBezTo>
                  <a:pt x="5143" y="16604"/>
                  <a:pt x="5292" y="16599"/>
                  <a:pt x="5441" y="16599"/>
                </a:cubicBezTo>
                <a:cubicBezTo>
                  <a:pt x="5591" y="16599"/>
                  <a:pt x="5740" y="16604"/>
                  <a:pt x="5889" y="16614"/>
                </a:cubicBezTo>
                <a:cubicBezTo>
                  <a:pt x="9509" y="17311"/>
                  <a:pt x="13229" y="17569"/>
                  <a:pt x="16631" y="19260"/>
                </a:cubicBezTo>
                <a:cubicBezTo>
                  <a:pt x="16876" y="19379"/>
                  <a:pt x="17120" y="19450"/>
                  <a:pt x="17348" y="19450"/>
                </a:cubicBezTo>
                <a:cubicBezTo>
                  <a:pt x="17732" y="19450"/>
                  <a:pt x="18070" y="19247"/>
                  <a:pt x="18282" y="18723"/>
                </a:cubicBezTo>
                <a:cubicBezTo>
                  <a:pt x="18620" y="17868"/>
                  <a:pt x="18342" y="17271"/>
                  <a:pt x="17526" y="17032"/>
                </a:cubicBezTo>
                <a:cubicBezTo>
                  <a:pt x="15477" y="16396"/>
                  <a:pt x="13428" y="15620"/>
                  <a:pt x="11340" y="15242"/>
                </a:cubicBezTo>
                <a:cubicBezTo>
                  <a:pt x="8197" y="14665"/>
                  <a:pt x="4994" y="14347"/>
                  <a:pt x="1811" y="13969"/>
                </a:cubicBezTo>
                <a:cubicBezTo>
                  <a:pt x="1711" y="13957"/>
                  <a:pt x="1611" y="13950"/>
                  <a:pt x="1511" y="13950"/>
                </a:cubicBezTo>
                <a:cubicBezTo>
                  <a:pt x="798" y="13950"/>
                  <a:pt x="130" y="14270"/>
                  <a:pt x="60" y="15003"/>
                </a:cubicBezTo>
                <a:cubicBezTo>
                  <a:pt x="1" y="15500"/>
                  <a:pt x="558" y="16177"/>
                  <a:pt x="1015" y="16575"/>
                </a:cubicBezTo>
                <a:cubicBezTo>
                  <a:pt x="1990" y="17410"/>
                  <a:pt x="3124" y="18067"/>
                  <a:pt x="4079" y="18902"/>
                </a:cubicBezTo>
                <a:cubicBezTo>
                  <a:pt x="6903" y="21389"/>
                  <a:pt x="10186" y="22741"/>
                  <a:pt x="13886" y="23159"/>
                </a:cubicBezTo>
                <a:cubicBezTo>
                  <a:pt x="14304" y="23219"/>
                  <a:pt x="14721" y="23338"/>
                  <a:pt x="15358" y="23477"/>
                </a:cubicBezTo>
                <a:cubicBezTo>
                  <a:pt x="13707" y="24731"/>
                  <a:pt x="12175" y="25725"/>
                  <a:pt x="10842" y="26919"/>
                </a:cubicBezTo>
                <a:cubicBezTo>
                  <a:pt x="8714" y="28848"/>
                  <a:pt x="6705" y="30897"/>
                  <a:pt x="4715" y="32946"/>
                </a:cubicBezTo>
                <a:cubicBezTo>
                  <a:pt x="4437" y="33265"/>
                  <a:pt x="4258" y="34040"/>
                  <a:pt x="4437" y="34359"/>
                </a:cubicBezTo>
                <a:cubicBezTo>
                  <a:pt x="4755" y="34776"/>
                  <a:pt x="5252" y="35055"/>
                  <a:pt x="5790" y="35095"/>
                </a:cubicBezTo>
                <a:cubicBezTo>
                  <a:pt x="6185" y="35120"/>
                  <a:pt x="6580" y="35133"/>
                  <a:pt x="6973" y="35133"/>
                </a:cubicBezTo>
                <a:cubicBezTo>
                  <a:pt x="8771" y="35133"/>
                  <a:pt x="10533" y="34851"/>
                  <a:pt x="12215" y="34100"/>
                </a:cubicBezTo>
                <a:cubicBezTo>
                  <a:pt x="14204" y="33245"/>
                  <a:pt x="16154" y="32369"/>
                  <a:pt x="18123" y="31494"/>
                </a:cubicBezTo>
                <a:cubicBezTo>
                  <a:pt x="18401" y="31375"/>
                  <a:pt x="18660" y="31275"/>
                  <a:pt x="19078" y="31116"/>
                </a:cubicBezTo>
                <a:cubicBezTo>
                  <a:pt x="19078" y="31574"/>
                  <a:pt x="19098" y="31912"/>
                  <a:pt x="19078" y="32230"/>
                </a:cubicBezTo>
                <a:cubicBezTo>
                  <a:pt x="18819" y="35771"/>
                  <a:pt x="18481" y="39292"/>
                  <a:pt x="18302" y="42833"/>
                </a:cubicBezTo>
                <a:cubicBezTo>
                  <a:pt x="18203" y="44484"/>
                  <a:pt x="18362" y="46155"/>
                  <a:pt x="18461" y="47806"/>
                </a:cubicBezTo>
                <a:cubicBezTo>
                  <a:pt x="18521" y="48781"/>
                  <a:pt x="18978" y="49616"/>
                  <a:pt x="19973" y="49835"/>
                </a:cubicBezTo>
                <a:cubicBezTo>
                  <a:pt x="20106" y="49862"/>
                  <a:pt x="20234" y="49875"/>
                  <a:pt x="20355" y="49875"/>
                </a:cubicBezTo>
                <a:cubicBezTo>
                  <a:pt x="21140" y="49875"/>
                  <a:pt x="21680" y="49345"/>
                  <a:pt x="22042" y="48622"/>
                </a:cubicBezTo>
                <a:cubicBezTo>
                  <a:pt x="22400" y="47945"/>
                  <a:pt x="22678" y="47249"/>
                  <a:pt x="22937" y="46533"/>
                </a:cubicBezTo>
                <a:cubicBezTo>
                  <a:pt x="24131" y="43112"/>
                  <a:pt x="25304" y="39670"/>
                  <a:pt x="26498" y="36249"/>
                </a:cubicBezTo>
                <a:cubicBezTo>
                  <a:pt x="26677" y="35751"/>
                  <a:pt x="26935" y="35274"/>
                  <a:pt x="27274" y="34498"/>
                </a:cubicBezTo>
                <a:cubicBezTo>
                  <a:pt x="27811" y="35333"/>
                  <a:pt x="28209" y="35910"/>
                  <a:pt x="28586" y="36507"/>
                </a:cubicBezTo>
                <a:cubicBezTo>
                  <a:pt x="30377" y="39392"/>
                  <a:pt x="32167" y="42296"/>
                  <a:pt x="33977" y="45160"/>
                </a:cubicBezTo>
                <a:cubicBezTo>
                  <a:pt x="34415" y="45857"/>
                  <a:pt x="34952" y="46513"/>
                  <a:pt x="35549" y="47070"/>
                </a:cubicBezTo>
                <a:cubicBezTo>
                  <a:pt x="35872" y="47345"/>
                  <a:pt x="36219" y="47473"/>
                  <a:pt x="36545" y="47473"/>
                </a:cubicBezTo>
                <a:cubicBezTo>
                  <a:pt x="37161" y="47473"/>
                  <a:pt x="37700" y="47016"/>
                  <a:pt x="37856" y="46235"/>
                </a:cubicBezTo>
                <a:cubicBezTo>
                  <a:pt x="37976" y="45638"/>
                  <a:pt x="38016" y="45041"/>
                  <a:pt x="37976" y="44424"/>
                </a:cubicBezTo>
                <a:cubicBezTo>
                  <a:pt x="37777" y="40466"/>
                  <a:pt x="36464" y="36766"/>
                  <a:pt x="35330" y="32986"/>
                </a:cubicBezTo>
                <a:cubicBezTo>
                  <a:pt x="35211" y="32608"/>
                  <a:pt x="35151" y="32190"/>
                  <a:pt x="35032" y="31614"/>
                </a:cubicBezTo>
                <a:lnTo>
                  <a:pt x="35032" y="31614"/>
                </a:lnTo>
                <a:cubicBezTo>
                  <a:pt x="35430" y="31753"/>
                  <a:pt x="35589" y="31812"/>
                  <a:pt x="35768" y="31852"/>
                </a:cubicBezTo>
                <a:cubicBezTo>
                  <a:pt x="39169" y="32847"/>
                  <a:pt x="42571" y="33842"/>
                  <a:pt x="45993" y="34717"/>
                </a:cubicBezTo>
                <a:cubicBezTo>
                  <a:pt x="46115" y="34751"/>
                  <a:pt x="46258" y="34767"/>
                  <a:pt x="46409" y="34767"/>
                </a:cubicBezTo>
                <a:cubicBezTo>
                  <a:pt x="46873" y="34767"/>
                  <a:pt x="47404" y="34614"/>
                  <a:pt x="47584" y="34359"/>
                </a:cubicBezTo>
                <a:cubicBezTo>
                  <a:pt x="47882" y="33941"/>
                  <a:pt x="47942" y="33006"/>
                  <a:pt x="47664" y="32588"/>
                </a:cubicBezTo>
                <a:cubicBezTo>
                  <a:pt x="46211" y="30500"/>
                  <a:pt x="44759" y="28371"/>
                  <a:pt x="43009" y="26521"/>
                </a:cubicBezTo>
                <a:cubicBezTo>
                  <a:pt x="40820" y="24174"/>
                  <a:pt x="37936" y="22741"/>
                  <a:pt x="35111" y="21289"/>
                </a:cubicBezTo>
                <a:cubicBezTo>
                  <a:pt x="34753" y="21110"/>
                  <a:pt x="34435" y="20911"/>
                  <a:pt x="33977" y="20633"/>
                </a:cubicBezTo>
                <a:cubicBezTo>
                  <a:pt x="34415" y="20314"/>
                  <a:pt x="34713" y="20155"/>
                  <a:pt x="34972" y="19937"/>
                </a:cubicBezTo>
                <a:cubicBezTo>
                  <a:pt x="37677" y="17728"/>
                  <a:pt x="40403" y="15500"/>
                  <a:pt x="43128" y="13292"/>
                </a:cubicBezTo>
                <a:cubicBezTo>
                  <a:pt x="43784" y="12735"/>
                  <a:pt x="43884" y="11940"/>
                  <a:pt x="43446" y="11363"/>
                </a:cubicBezTo>
                <a:cubicBezTo>
                  <a:pt x="43274" y="11133"/>
                  <a:pt x="42770" y="11007"/>
                  <a:pt x="42323" y="11007"/>
                </a:cubicBezTo>
                <a:cubicBezTo>
                  <a:pt x="42151" y="11007"/>
                  <a:pt x="41988" y="11026"/>
                  <a:pt x="41855" y="11064"/>
                </a:cubicBezTo>
                <a:cubicBezTo>
                  <a:pt x="37160" y="12536"/>
                  <a:pt x="32505" y="14048"/>
                  <a:pt x="27831" y="15540"/>
                </a:cubicBezTo>
                <a:cubicBezTo>
                  <a:pt x="27671" y="15580"/>
                  <a:pt x="27512" y="15600"/>
                  <a:pt x="27333" y="15600"/>
                </a:cubicBezTo>
                <a:cubicBezTo>
                  <a:pt x="27254" y="15361"/>
                  <a:pt x="27174" y="15103"/>
                  <a:pt x="27114" y="14864"/>
                </a:cubicBezTo>
                <a:cubicBezTo>
                  <a:pt x="26597" y="12039"/>
                  <a:pt x="26100" y="9214"/>
                  <a:pt x="25603" y="6390"/>
                </a:cubicBezTo>
                <a:cubicBezTo>
                  <a:pt x="25324" y="4738"/>
                  <a:pt x="25085" y="3087"/>
                  <a:pt x="24807" y="1456"/>
                </a:cubicBezTo>
                <a:cubicBezTo>
                  <a:pt x="24673" y="692"/>
                  <a:pt x="24301" y="1"/>
                  <a:pt x="2346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7"/>
          <p:cNvSpPr/>
          <p:nvPr/>
        </p:nvSpPr>
        <p:spPr>
          <a:xfrm flipH="1" rot="-5242611">
            <a:off x="6908532" y="3583980"/>
            <a:ext cx="3657575" cy="193068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7"/>
          <p:cNvSpPr/>
          <p:nvPr/>
        </p:nvSpPr>
        <p:spPr>
          <a:xfrm>
            <a:off x="8954421" y="3212972"/>
            <a:ext cx="145900" cy="156430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7"/>
          <p:cNvSpPr/>
          <p:nvPr/>
        </p:nvSpPr>
        <p:spPr>
          <a:xfrm>
            <a:off x="8954411" y="809625"/>
            <a:ext cx="366627" cy="353444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bg>
      <p:bgPr>
        <a:solidFill>
          <a:schemeClr val="dk1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8"/>
          <p:cNvSpPr/>
          <p:nvPr/>
        </p:nvSpPr>
        <p:spPr>
          <a:xfrm flipH="1" rot="-8352555">
            <a:off x="7128914" y="606895"/>
            <a:ext cx="4178658" cy="2205742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8" name="Google Shape;32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36673" y="4199566"/>
            <a:ext cx="1375399" cy="963508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8"/>
          <p:cNvSpPr/>
          <p:nvPr/>
        </p:nvSpPr>
        <p:spPr>
          <a:xfrm flipH="1">
            <a:off x="7207732" y="4567906"/>
            <a:ext cx="360464" cy="34750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8"/>
          <p:cNvSpPr/>
          <p:nvPr/>
        </p:nvSpPr>
        <p:spPr>
          <a:xfrm flipH="1">
            <a:off x="8718335" y="3570250"/>
            <a:ext cx="284736" cy="266140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8"/>
          <p:cNvSpPr/>
          <p:nvPr/>
        </p:nvSpPr>
        <p:spPr>
          <a:xfrm rot="4789584">
            <a:off x="-1540476" y="3697007"/>
            <a:ext cx="3051269" cy="2823209"/>
          </a:xfrm>
          <a:custGeom>
            <a:rect b="b" l="l" r="r" t="t"/>
            <a:pathLst>
              <a:path extrusionOk="0" fill="none" h="114768" w="124039">
                <a:moveTo>
                  <a:pt x="11329" y="111497"/>
                </a:moveTo>
                <a:cubicBezTo>
                  <a:pt x="11329" y="111497"/>
                  <a:pt x="0" y="98219"/>
                  <a:pt x="5619" y="94857"/>
                </a:cubicBezTo>
                <a:cubicBezTo>
                  <a:pt x="11222" y="91479"/>
                  <a:pt x="20939" y="104958"/>
                  <a:pt x="20939" y="104958"/>
                </a:cubicBezTo>
                <a:cubicBezTo>
                  <a:pt x="20939" y="104958"/>
                  <a:pt x="26005" y="114767"/>
                  <a:pt x="32376" y="111682"/>
                </a:cubicBezTo>
                <a:cubicBezTo>
                  <a:pt x="38747" y="108611"/>
                  <a:pt x="22183" y="89085"/>
                  <a:pt x="22183" y="89085"/>
                </a:cubicBezTo>
                <a:cubicBezTo>
                  <a:pt x="22183" y="89085"/>
                  <a:pt x="11713" y="78108"/>
                  <a:pt x="19036" y="75806"/>
                </a:cubicBezTo>
                <a:cubicBezTo>
                  <a:pt x="26374" y="73503"/>
                  <a:pt x="42754" y="102931"/>
                  <a:pt x="49416" y="97159"/>
                </a:cubicBezTo>
                <a:cubicBezTo>
                  <a:pt x="56079" y="91387"/>
                  <a:pt x="37028" y="74271"/>
                  <a:pt x="37028" y="74271"/>
                </a:cubicBezTo>
                <a:cubicBezTo>
                  <a:pt x="37028" y="74271"/>
                  <a:pt x="27034" y="63678"/>
                  <a:pt x="33313" y="60316"/>
                </a:cubicBezTo>
                <a:cubicBezTo>
                  <a:pt x="39607" y="56954"/>
                  <a:pt x="53223" y="79858"/>
                  <a:pt x="59794" y="80242"/>
                </a:cubicBezTo>
                <a:cubicBezTo>
                  <a:pt x="66364" y="80626"/>
                  <a:pt x="63693" y="74854"/>
                  <a:pt x="61129" y="69558"/>
                </a:cubicBezTo>
                <a:cubicBezTo>
                  <a:pt x="58565" y="64261"/>
                  <a:pt x="41142" y="48404"/>
                  <a:pt x="50660" y="46961"/>
                </a:cubicBezTo>
                <a:cubicBezTo>
                  <a:pt x="60177" y="45518"/>
                  <a:pt x="66088" y="59549"/>
                  <a:pt x="66088" y="59549"/>
                </a:cubicBezTo>
                <a:cubicBezTo>
                  <a:pt x="66088" y="59549"/>
                  <a:pt x="70463" y="69266"/>
                  <a:pt x="76834" y="66196"/>
                </a:cubicBezTo>
                <a:cubicBezTo>
                  <a:pt x="83220" y="63110"/>
                  <a:pt x="66640" y="43583"/>
                  <a:pt x="66640" y="43583"/>
                </a:cubicBezTo>
                <a:cubicBezTo>
                  <a:pt x="66640" y="43583"/>
                  <a:pt x="56171" y="32622"/>
                  <a:pt x="63509" y="30304"/>
                </a:cubicBezTo>
                <a:cubicBezTo>
                  <a:pt x="70831" y="28002"/>
                  <a:pt x="87211" y="57430"/>
                  <a:pt x="93874" y="51658"/>
                </a:cubicBezTo>
                <a:cubicBezTo>
                  <a:pt x="100536" y="45886"/>
                  <a:pt x="81500" y="28769"/>
                  <a:pt x="81500" y="28769"/>
                </a:cubicBezTo>
                <a:cubicBezTo>
                  <a:pt x="81500" y="28769"/>
                  <a:pt x="71507" y="18192"/>
                  <a:pt x="77785" y="14815"/>
                </a:cubicBezTo>
                <a:cubicBezTo>
                  <a:pt x="84064" y="11453"/>
                  <a:pt x="97681" y="34342"/>
                  <a:pt x="104251" y="34726"/>
                </a:cubicBezTo>
                <a:cubicBezTo>
                  <a:pt x="110821" y="35109"/>
                  <a:pt x="108442" y="30212"/>
                  <a:pt x="105863" y="24916"/>
                </a:cubicBezTo>
                <a:cubicBezTo>
                  <a:pt x="103299" y="19635"/>
                  <a:pt x="85584" y="2902"/>
                  <a:pt x="95117" y="1459"/>
                </a:cubicBezTo>
                <a:cubicBezTo>
                  <a:pt x="104635" y="1"/>
                  <a:pt x="114736" y="18069"/>
                  <a:pt x="114736" y="18069"/>
                </a:cubicBezTo>
                <a:cubicBezTo>
                  <a:pt x="114736" y="18069"/>
                  <a:pt x="121491" y="27249"/>
                  <a:pt x="122703" y="16749"/>
                </a:cubicBezTo>
                <a:cubicBezTo>
                  <a:pt x="124039" y="5328"/>
                  <a:pt x="113615" y="446"/>
                  <a:pt x="113615" y="446"/>
                </a:cubicBezTo>
              </a:path>
            </a:pathLst>
          </a:cu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8"/>
          <p:cNvSpPr/>
          <p:nvPr/>
        </p:nvSpPr>
        <p:spPr>
          <a:xfrm rot="4789584">
            <a:off x="-950702" y="2963076"/>
            <a:ext cx="3051269" cy="2823209"/>
          </a:xfrm>
          <a:custGeom>
            <a:rect b="b" l="l" r="r" t="t"/>
            <a:pathLst>
              <a:path extrusionOk="0" fill="none" h="114768" w="124039">
                <a:moveTo>
                  <a:pt x="11329" y="111497"/>
                </a:moveTo>
                <a:cubicBezTo>
                  <a:pt x="11329" y="111497"/>
                  <a:pt x="0" y="98219"/>
                  <a:pt x="5619" y="94857"/>
                </a:cubicBezTo>
                <a:cubicBezTo>
                  <a:pt x="11222" y="91479"/>
                  <a:pt x="20939" y="104958"/>
                  <a:pt x="20939" y="104958"/>
                </a:cubicBezTo>
                <a:cubicBezTo>
                  <a:pt x="20939" y="104958"/>
                  <a:pt x="26005" y="114767"/>
                  <a:pt x="32376" y="111682"/>
                </a:cubicBezTo>
                <a:cubicBezTo>
                  <a:pt x="38747" y="108611"/>
                  <a:pt x="22183" y="89085"/>
                  <a:pt x="22183" y="89085"/>
                </a:cubicBezTo>
                <a:cubicBezTo>
                  <a:pt x="22183" y="89085"/>
                  <a:pt x="11713" y="78108"/>
                  <a:pt x="19036" y="75806"/>
                </a:cubicBezTo>
                <a:cubicBezTo>
                  <a:pt x="26374" y="73503"/>
                  <a:pt x="42754" y="102931"/>
                  <a:pt x="49416" y="97159"/>
                </a:cubicBezTo>
                <a:cubicBezTo>
                  <a:pt x="56079" y="91387"/>
                  <a:pt x="37028" y="74271"/>
                  <a:pt x="37028" y="74271"/>
                </a:cubicBezTo>
                <a:cubicBezTo>
                  <a:pt x="37028" y="74271"/>
                  <a:pt x="27034" y="63678"/>
                  <a:pt x="33313" y="60316"/>
                </a:cubicBezTo>
                <a:cubicBezTo>
                  <a:pt x="39607" y="56954"/>
                  <a:pt x="53223" y="79858"/>
                  <a:pt x="59794" y="80242"/>
                </a:cubicBezTo>
                <a:cubicBezTo>
                  <a:pt x="66364" y="80626"/>
                  <a:pt x="63693" y="74854"/>
                  <a:pt x="61129" y="69558"/>
                </a:cubicBezTo>
                <a:cubicBezTo>
                  <a:pt x="58565" y="64261"/>
                  <a:pt x="41142" y="48404"/>
                  <a:pt x="50660" y="46961"/>
                </a:cubicBezTo>
                <a:cubicBezTo>
                  <a:pt x="60177" y="45518"/>
                  <a:pt x="66088" y="59549"/>
                  <a:pt x="66088" y="59549"/>
                </a:cubicBezTo>
                <a:cubicBezTo>
                  <a:pt x="66088" y="59549"/>
                  <a:pt x="70463" y="69266"/>
                  <a:pt x="76834" y="66196"/>
                </a:cubicBezTo>
                <a:cubicBezTo>
                  <a:pt x="83220" y="63110"/>
                  <a:pt x="66640" y="43583"/>
                  <a:pt x="66640" y="43583"/>
                </a:cubicBezTo>
                <a:cubicBezTo>
                  <a:pt x="66640" y="43583"/>
                  <a:pt x="56171" y="32622"/>
                  <a:pt x="63509" y="30304"/>
                </a:cubicBezTo>
                <a:cubicBezTo>
                  <a:pt x="70831" y="28002"/>
                  <a:pt x="87211" y="57430"/>
                  <a:pt x="93874" y="51658"/>
                </a:cubicBezTo>
                <a:cubicBezTo>
                  <a:pt x="100536" y="45886"/>
                  <a:pt x="81500" y="28769"/>
                  <a:pt x="81500" y="28769"/>
                </a:cubicBezTo>
                <a:cubicBezTo>
                  <a:pt x="81500" y="28769"/>
                  <a:pt x="71507" y="18192"/>
                  <a:pt x="77785" y="14815"/>
                </a:cubicBezTo>
                <a:cubicBezTo>
                  <a:pt x="84064" y="11453"/>
                  <a:pt x="97681" y="34342"/>
                  <a:pt x="104251" y="34726"/>
                </a:cubicBezTo>
                <a:cubicBezTo>
                  <a:pt x="110821" y="35109"/>
                  <a:pt x="108442" y="30212"/>
                  <a:pt x="105863" y="24916"/>
                </a:cubicBezTo>
                <a:cubicBezTo>
                  <a:pt x="103299" y="19635"/>
                  <a:pt x="85584" y="2902"/>
                  <a:pt x="95117" y="1459"/>
                </a:cubicBezTo>
                <a:cubicBezTo>
                  <a:pt x="104635" y="1"/>
                  <a:pt x="114736" y="18069"/>
                  <a:pt x="114736" y="18069"/>
                </a:cubicBezTo>
                <a:cubicBezTo>
                  <a:pt x="114736" y="18069"/>
                  <a:pt x="121491" y="27249"/>
                  <a:pt x="122703" y="16749"/>
                </a:cubicBezTo>
                <a:cubicBezTo>
                  <a:pt x="124039" y="5328"/>
                  <a:pt x="113615" y="446"/>
                  <a:pt x="113615" y="446"/>
                </a:cubicBezTo>
              </a:path>
            </a:pathLst>
          </a:cu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720000" y="1110322"/>
            <a:ext cx="77040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5" name="Google Shape;25;p4"/>
          <p:cNvSpPr/>
          <p:nvPr/>
        </p:nvSpPr>
        <p:spPr>
          <a:xfrm rot="-2079523">
            <a:off x="-1473686" y="2935881"/>
            <a:ext cx="2236508" cy="3047102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/>
          <p:nvPr/>
        </p:nvSpPr>
        <p:spPr>
          <a:xfrm rot="-339241">
            <a:off x="7132662" y="2564783"/>
            <a:ext cx="4854125" cy="256229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7857446" y="-389645"/>
            <a:ext cx="3782215" cy="2242034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" name="Google Shape;2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98624" y="-29225"/>
            <a:ext cx="1355924" cy="94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/>
          <p:nvPr/>
        </p:nvSpPr>
        <p:spPr>
          <a:xfrm>
            <a:off x="345849" y="1130526"/>
            <a:ext cx="330782" cy="319009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1506878" y="135810"/>
            <a:ext cx="330834" cy="309226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817823" y="1874426"/>
            <a:ext cx="195607" cy="221048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8684502" y="1342880"/>
            <a:ext cx="195605" cy="209722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5036579" y="2173650"/>
            <a:ext cx="2673600" cy="12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5"/>
          <p:cNvSpPr txBox="1"/>
          <p:nvPr>
            <p:ph idx="2" type="subTitle"/>
          </p:nvPr>
        </p:nvSpPr>
        <p:spPr>
          <a:xfrm>
            <a:off x="1433832" y="2173650"/>
            <a:ext cx="2673600" cy="12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7" name="Google Shape;37;p5"/>
          <p:cNvSpPr txBox="1"/>
          <p:nvPr>
            <p:ph idx="3" type="subTitle"/>
          </p:nvPr>
        </p:nvSpPr>
        <p:spPr>
          <a:xfrm>
            <a:off x="5038379" y="1758750"/>
            <a:ext cx="2670000" cy="41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4" type="subTitle"/>
          </p:nvPr>
        </p:nvSpPr>
        <p:spPr>
          <a:xfrm>
            <a:off x="1433821" y="1758750"/>
            <a:ext cx="2673600" cy="41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accent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" name="Google Shape;39;p5"/>
          <p:cNvSpPr/>
          <p:nvPr/>
        </p:nvSpPr>
        <p:spPr>
          <a:xfrm rot="8491827">
            <a:off x="8489420" y="-954243"/>
            <a:ext cx="2448035" cy="3520364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5"/>
          <p:cNvSpPr/>
          <p:nvPr/>
        </p:nvSpPr>
        <p:spPr>
          <a:xfrm rot="10231893">
            <a:off x="5350327" y="3327383"/>
            <a:ext cx="4854267" cy="2562369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5"/>
          <p:cNvSpPr/>
          <p:nvPr/>
        </p:nvSpPr>
        <p:spPr>
          <a:xfrm rot="10571273">
            <a:off x="-1400103" y="4331006"/>
            <a:ext cx="3782259" cy="2242061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509000" y="1870852"/>
            <a:ext cx="166689" cy="178720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200015" y="2365817"/>
            <a:ext cx="418822" cy="40376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" name="Google Shape;4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459475" y="279050"/>
            <a:ext cx="1458450" cy="13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8221700" y="279050"/>
            <a:ext cx="1458450" cy="133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5"/>
          <p:cNvSpPr/>
          <p:nvPr/>
        </p:nvSpPr>
        <p:spPr>
          <a:xfrm>
            <a:off x="8334350" y="1758351"/>
            <a:ext cx="418782" cy="435658"/>
          </a:xfrm>
          <a:custGeom>
            <a:rect b="b" l="l" r="r" t="t"/>
            <a:pathLst>
              <a:path extrusionOk="0" h="49875" w="47943">
                <a:moveTo>
                  <a:pt x="23460" y="1"/>
                </a:moveTo>
                <a:cubicBezTo>
                  <a:pt x="23426" y="1"/>
                  <a:pt x="23391" y="2"/>
                  <a:pt x="23355" y="4"/>
                </a:cubicBezTo>
                <a:cubicBezTo>
                  <a:pt x="22479" y="64"/>
                  <a:pt x="22161" y="760"/>
                  <a:pt x="22101" y="1615"/>
                </a:cubicBezTo>
                <a:cubicBezTo>
                  <a:pt x="22042" y="2451"/>
                  <a:pt x="21903" y="3266"/>
                  <a:pt x="21743" y="4082"/>
                </a:cubicBezTo>
                <a:cubicBezTo>
                  <a:pt x="20789" y="8578"/>
                  <a:pt x="19794" y="13093"/>
                  <a:pt x="18859" y="17589"/>
                </a:cubicBezTo>
                <a:cubicBezTo>
                  <a:pt x="18720" y="18325"/>
                  <a:pt x="18660" y="19081"/>
                  <a:pt x="18680" y="19837"/>
                </a:cubicBezTo>
                <a:cubicBezTo>
                  <a:pt x="18700" y="20096"/>
                  <a:pt x="18978" y="20354"/>
                  <a:pt x="19137" y="20633"/>
                </a:cubicBezTo>
                <a:cubicBezTo>
                  <a:pt x="19396" y="20454"/>
                  <a:pt x="19635" y="20235"/>
                  <a:pt x="19814" y="19996"/>
                </a:cubicBezTo>
                <a:cubicBezTo>
                  <a:pt x="19993" y="19658"/>
                  <a:pt x="20132" y="19300"/>
                  <a:pt x="20212" y="18942"/>
                </a:cubicBezTo>
                <a:cubicBezTo>
                  <a:pt x="21007" y="16057"/>
                  <a:pt x="21823" y="13193"/>
                  <a:pt x="22619" y="10308"/>
                </a:cubicBezTo>
                <a:cubicBezTo>
                  <a:pt x="22718" y="9970"/>
                  <a:pt x="22838" y="9632"/>
                  <a:pt x="22937" y="9294"/>
                </a:cubicBezTo>
                <a:cubicBezTo>
                  <a:pt x="23235" y="9552"/>
                  <a:pt x="23414" y="9911"/>
                  <a:pt x="23474" y="10308"/>
                </a:cubicBezTo>
                <a:cubicBezTo>
                  <a:pt x="23912" y="12576"/>
                  <a:pt x="24310" y="14864"/>
                  <a:pt x="24747" y="17092"/>
                </a:cubicBezTo>
                <a:cubicBezTo>
                  <a:pt x="25041" y="18537"/>
                  <a:pt x="25401" y="19135"/>
                  <a:pt x="26165" y="19135"/>
                </a:cubicBezTo>
                <a:cubicBezTo>
                  <a:pt x="26589" y="19135"/>
                  <a:pt x="27139" y="18950"/>
                  <a:pt x="27870" y="18624"/>
                </a:cubicBezTo>
                <a:cubicBezTo>
                  <a:pt x="30377" y="17510"/>
                  <a:pt x="32963" y="16634"/>
                  <a:pt x="35529" y="15640"/>
                </a:cubicBezTo>
                <a:lnTo>
                  <a:pt x="35808" y="16217"/>
                </a:lnTo>
                <a:cubicBezTo>
                  <a:pt x="34335" y="17171"/>
                  <a:pt x="32903" y="18186"/>
                  <a:pt x="31371" y="19061"/>
                </a:cubicBezTo>
                <a:cubicBezTo>
                  <a:pt x="30635" y="19479"/>
                  <a:pt x="29820" y="19917"/>
                  <a:pt x="29959" y="20752"/>
                </a:cubicBezTo>
                <a:cubicBezTo>
                  <a:pt x="30078" y="21369"/>
                  <a:pt x="30735" y="22025"/>
                  <a:pt x="31312" y="22383"/>
                </a:cubicBezTo>
                <a:cubicBezTo>
                  <a:pt x="32704" y="23199"/>
                  <a:pt x="34196" y="23875"/>
                  <a:pt x="35629" y="24611"/>
                </a:cubicBezTo>
                <a:cubicBezTo>
                  <a:pt x="38433" y="26004"/>
                  <a:pt x="41000" y="27715"/>
                  <a:pt x="43048" y="30122"/>
                </a:cubicBezTo>
                <a:cubicBezTo>
                  <a:pt x="43287" y="30420"/>
                  <a:pt x="43506" y="30738"/>
                  <a:pt x="43844" y="31196"/>
                </a:cubicBezTo>
                <a:cubicBezTo>
                  <a:pt x="43684" y="31225"/>
                  <a:pt x="43534" y="31243"/>
                  <a:pt x="43380" y="31243"/>
                </a:cubicBezTo>
                <a:cubicBezTo>
                  <a:pt x="43323" y="31243"/>
                  <a:pt x="43266" y="31241"/>
                  <a:pt x="43208" y="31236"/>
                </a:cubicBezTo>
                <a:cubicBezTo>
                  <a:pt x="40005" y="30519"/>
                  <a:pt x="36802" y="29744"/>
                  <a:pt x="34137" y="27635"/>
                </a:cubicBezTo>
                <a:cubicBezTo>
                  <a:pt x="33725" y="27313"/>
                  <a:pt x="33280" y="27058"/>
                  <a:pt x="32823" y="27058"/>
                </a:cubicBezTo>
                <a:cubicBezTo>
                  <a:pt x="32573" y="27058"/>
                  <a:pt x="32321" y="27134"/>
                  <a:pt x="32068" y="27317"/>
                </a:cubicBezTo>
                <a:cubicBezTo>
                  <a:pt x="31371" y="27814"/>
                  <a:pt x="31312" y="28530"/>
                  <a:pt x="31570" y="29346"/>
                </a:cubicBezTo>
                <a:cubicBezTo>
                  <a:pt x="32585" y="32708"/>
                  <a:pt x="33580" y="36070"/>
                  <a:pt x="34574" y="39451"/>
                </a:cubicBezTo>
                <a:cubicBezTo>
                  <a:pt x="34674" y="39849"/>
                  <a:pt x="34733" y="40247"/>
                  <a:pt x="34793" y="40645"/>
                </a:cubicBezTo>
                <a:lnTo>
                  <a:pt x="34475" y="40744"/>
                </a:lnTo>
                <a:cubicBezTo>
                  <a:pt x="33699" y="39531"/>
                  <a:pt x="32943" y="38278"/>
                  <a:pt x="32107" y="37064"/>
                </a:cubicBezTo>
                <a:cubicBezTo>
                  <a:pt x="30894" y="35254"/>
                  <a:pt x="29661" y="33444"/>
                  <a:pt x="28348" y="31693"/>
                </a:cubicBezTo>
                <a:cubicBezTo>
                  <a:pt x="27945" y="31165"/>
                  <a:pt x="27449" y="30910"/>
                  <a:pt x="26964" y="30910"/>
                </a:cubicBezTo>
                <a:cubicBezTo>
                  <a:pt x="26372" y="30910"/>
                  <a:pt x="25795" y="31290"/>
                  <a:pt x="25424" y="32011"/>
                </a:cubicBezTo>
                <a:cubicBezTo>
                  <a:pt x="25085" y="32648"/>
                  <a:pt x="24807" y="33304"/>
                  <a:pt x="24588" y="34001"/>
                </a:cubicBezTo>
                <a:cubicBezTo>
                  <a:pt x="23593" y="37084"/>
                  <a:pt x="22639" y="40187"/>
                  <a:pt x="21644" y="43291"/>
                </a:cubicBezTo>
                <a:cubicBezTo>
                  <a:pt x="21505" y="43688"/>
                  <a:pt x="21326" y="44086"/>
                  <a:pt x="21167" y="44484"/>
                </a:cubicBezTo>
                <a:lnTo>
                  <a:pt x="20888" y="44444"/>
                </a:lnTo>
                <a:cubicBezTo>
                  <a:pt x="20848" y="44066"/>
                  <a:pt x="20828" y="43669"/>
                  <a:pt x="20828" y="43271"/>
                </a:cubicBezTo>
                <a:cubicBezTo>
                  <a:pt x="21107" y="38795"/>
                  <a:pt x="21405" y="34299"/>
                  <a:pt x="21644" y="29823"/>
                </a:cubicBezTo>
                <a:cubicBezTo>
                  <a:pt x="21684" y="29207"/>
                  <a:pt x="21525" y="28132"/>
                  <a:pt x="21186" y="28013"/>
                </a:cubicBezTo>
                <a:cubicBezTo>
                  <a:pt x="21006" y="27945"/>
                  <a:pt x="20810" y="27919"/>
                  <a:pt x="20604" y="27919"/>
                </a:cubicBezTo>
                <a:cubicBezTo>
                  <a:pt x="20085" y="27919"/>
                  <a:pt x="19506" y="28087"/>
                  <a:pt x="18978" y="28172"/>
                </a:cubicBezTo>
                <a:cubicBezTo>
                  <a:pt x="18700" y="28232"/>
                  <a:pt x="18481" y="28510"/>
                  <a:pt x="18203" y="28650"/>
                </a:cubicBezTo>
                <a:cubicBezTo>
                  <a:pt x="15477" y="29982"/>
                  <a:pt x="12732" y="31355"/>
                  <a:pt x="9967" y="32648"/>
                </a:cubicBezTo>
                <a:cubicBezTo>
                  <a:pt x="9350" y="32926"/>
                  <a:pt x="8574" y="32926"/>
                  <a:pt x="7580" y="33125"/>
                </a:cubicBezTo>
                <a:cubicBezTo>
                  <a:pt x="7719" y="32847"/>
                  <a:pt x="7898" y="32588"/>
                  <a:pt x="8077" y="32350"/>
                </a:cubicBezTo>
                <a:cubicBezTo>
                  <a:pt x="10922" y="29505"/>
                  <a:pt x="13846" y="26780"/>
                  <a:pt x="17407" y="24830"/>
                </a:cubicBezTo>
                <a:cubicBezTo>
                  <a:pt x="17785" y="24611"/>
                  <a:pt x="18322" y="24452"/>
                  <a:pt x="18521" y="24114"/>
                </a:cubicBezTo>
                <a:cubicBezTo>
                  <a:pt x="18839" y="23617"/>
                  <a:pt x="19098" y="22960"/>
                  <a:pt x="19038" y="22423"/>
                </a:cubicBezTo>
                <a:cubicBezTo>
                  <a:pt x="18998" y="22065"/>
                  <a:pt x="18401" y="21588"/>
                  <a:pt x="17964" y="21488"/>
                </a:cubicBezTo>
                <a:cubicBezTo>
                  <a:pt x="16870" y="21249"/>
                  <a:pt x="15736" y="21070"/>
                  <a:pt x="14602" y="20991"/>
                </a:cubicBezTo>
                <a:cubicBezTo>
                  <a:pt x="11419" y="20633"/>
                  <a:pt x="8495" y="19638"/>
                  <a:pt x="5988" y="17569"/>
                </a:cubicBezTo>
                <a:cubicBezTo>
                  <a:pt x="5710" y="17331"/>
                  <a:pt x="5451" y="17052"/>
                  <a:pt x="4994" y="16614"/>
                </a:cubicBezTo>
                <a:cubicBezTo>
                  <a:pt x="5143" y="16604"/>
                  <a:pt x="5292" y="16599"/>
                  <a:pt x="5441" y="16599"/>
                </a:cubicBezTo>
                <a:cubicBezTo>
                  <a:pt x="5591" y="16599"/>
                  <a:pt x="5740" y="16604"/>
                  <a:pt x="5889" y="16614"/>
                </a:cubicBezTo>
                <a:cubicBezTo>
                  <a:pt x="9509" y="17311"/>
                  <a:pt x="13229" y="17569"/>
                  <a:pt x="16631" y="19260"/>
                </a:cubicBezTo>
                <a:cubicBezTo>
                  <a:pt x="16876" y="19379"/>
                  <a:pt x="17120" y="19450"/>
                  <a:pt x="17348" y="19450"/>
                </a:cubicBezTo>
                <a:cubicBezTo>
                  <a:pt x="17732" y="19450"/>
                  <a:pt x="18070" y="19247"/>
                  <a:pt x="18282" y="18723"/>
                </a:cubicBezTo>
                <a:cubicBezTo>
                  <a:pt x="18620" y="17868"/>
                  <a:pt x="18342" y="17271"/>
                  <a:pt x="17526" y="17032"/>
                </a:cubicBezTo>
                <a:cubicBezTo>
                  <a:pt x="15477" y="16396"/>
                  <a:pt x="13428" y="15620"/>
                  <a:pt x="11340" y="15242"/>
                </a:cubicBezTo>
                <a:cubicBezTo>
                  <a:pt x="8197" y="14665"/>
                  <a:pt x="4994" y="14347"/>
                  <a:pt x="1811" y="13969"/>
                </a:cubicBezTo>
                <a:cubicBezTo>
                  <a:pt x="1711" y="13957"/>
                  <a:pt x="1611" y="13950"/>
                  <a:pt x="1511" y="13950"/>
                </a:cubicBezTo>
                <a:cubicBezTo>
                  <a:pt x="798" y="13950"/>
                  <a:pt x="130" y="14270"/>
                  <a:pt x="60" y="15003"/>
                </a:cubicBezTo>
                <a:cubicBezTo>
                  <a:pt x="1" y="15500"/>
                  <a:pt x="558" y="16177"/>
                  <a:pt x="1015" y="16575"/>
                </a:cubicBezTo>
                <a:cubicBezTo>
                  <a:pt x="1990" y="17410"/>
                  <a:pt x="3124" y="18067"/>
                  <a:pt x="4079" y="18902"/>
                </a:cubicBezTo>
                <a:cubicBezTo>
                  <a:pt x="6903" y="21389"/>
                  <a:pt x="10186" y="22741"/>
                  <a:pt x="13886" y="23159"/>
                </a:cubicBezTo>
                <a:cubicBezTo>
                  <a:pt x="14304" y="23219"/>
                  <a:pt x="14721" y="23338"/>
                  <a:pt x="15358" y="23477"/>
                </a:cubicBezTo>
                <a:cubicBezTo>
                  <a:pt x="13707" y="24731"/>
                  <a:pt x="12175" y="25725"/>
                  <a:pt x="10842" y="26919"/>
                </a:cubicBezTo>
                <a:cubicBezTo>
                  <a:pt x="8714" y="28848"/>
                  <a:pt x="6705" y="30897"/>
                  <a:pt x="4715" y="32946"/>
                </a:cubicBezTo>
                <a:cubicBezTo>
                  <a:pt x="4437" y="33265"/>
                  <a:pt x="4258" y="34040"/>
                  <a:pt x="4437" y="34359"/>
                </a:cubicBezTo>
                <a:cubicBezTo>
                  <a:pt x="4755" y="34776"/>
                  <a:pt x="5252" y="35055"/>
                  <a:pt x="5790" y="35095"/>
                </a:cubicBezTo>
                <a:cubicBezTo>
                  <a:pt x="6185" y="35120"/>
                  <a:pt x="6580" y="35133"/>
                  <a:pt x="6973" y="35133"/>
                </a:cubicBezTo>
                <a:cubicBezTo>
                  <a:pt x="8771" y="35133"/>
                  <a:pt x="10533" y="34851"/>
                  <a:pt x="12215" y="34100"/>
                </a:cubicBezTo>
                <a:cubicBezTo>
                  <a:pt x="14204" y="33245"/>
                  <a:pt x="16154" y="32369"/>
                  <a:pt x="18123" y="31494"/>
                </a:cubicBezTo>
                <a:cubicBezTo>
                  <a:pt x="18401" y="31375"/>
                  <a:pt x="18660" y="31275"/>
                  <a:pt x="19078" y="31116"/>
                </a:cubicBezTo>
                <a:cubicBezTo>
                  <a:pt x="19078" y="31574"/>
                  <a:pt x="19098" y="31912"/>
                  <a:pt x="19078" y="32230"/>
                </a:cubicBezTo>
                <a:cubicBezTo>
                  <a:pt x="18819" y="35771"/>
                  <a:pt x="18481" y="39292"/>
                  <a:pt x="18302" y="42833"/>
                </a:cubicBezTo>
                <a:cubicBezTo>
                  <a:pt x="18203" y="44484"/>
                  <a:pt x="18362" y="46155"/>
                  <a:pt x="18461" y="47806"/>
                </a:cubicBezTo>
                <a:cubicBezTo>
                  <a:pt x="18521" y="48781"/>
                  <a:pt x="18978" y="49616"/>
                  <a:pt x="19973" y="49835"/>
                </a:cubicBezTo>
                <a:cubicBezTo>
                  <a:pt x="20106" y="49862"/>
                  <a:pt x="20234" y="49875"/>
                  <a:pt x="20355" y="49875"/>
                </a:cubicBezTo>
                <a:cubicBezTo>
                  <a:pt x="21140" y="49875"/>
                  <a:pt x="21680" y="49345"/>
                  <a:pt x="22042" y="48622"/>
                </a:cubicBezTo>
                <a:cubicBezTo>
                  <a:pt x="22400" y="47945"/>
                  <a:pt x="22678" y="47249"/>
                  <a:pt x="22937" y="46533"/>
                </a:cubicBezTo>
                <a:cubicBezTo>
                  <a:pt x="24131" y="43112"/>
                  <a:pt x="25304" y="39670"/>
                  <a:pt x="26498" y="36249"/>
                </a:cubicBezTo>
                <a:cubicBezTo>
                  <a:pt x="26677" y="35751"/>
                  <a:pt x="26935" y="35274"/>
                  <a:pt x="27274" y="34498"/>
                </a:cubicBezTo>
                <a:cubicBezTo>
                  <a:pt x="27811" y="35333"/>
                  <a:pt x="28209" y="35910"/>
                  <a:pt x="28586" y="36507"/>
                </a:cubicBezTo>
                <a:cubicBezTo>
                  <a:pt x="30377" y="39392"/>
                  <a:pt x="32167" y="42296"/>
                  <a:pt x="33977" y="45160"/>
                </a:cubicBezTo>
                <a:cubicBezTo>
                  <a:pt x="34415" y="45857"/>
                  <a:pt x="34952" y="46513"/>
                  <a:pt x="35549" y="47070"/>
                </a:cubicBezTo>
                <a:cubicBezTo>
                  <a:pt x="35872" y="47345"/>
                  <a:pt x="36219" y="47473"/>
                  <a:pt x="36545" y="47473"/>
                </a:cubicBezTo>
                <a:cubicBezTo>
                  <a:pt x="37161" y="47473"/>
                  <a:pt x="37700" y="47016"/>
                  <a:pt x="37856" y="46235"/>
                </a:cubicBezTo>
                <a:cubicBezTo>
                  <a:pt x="37976" y="45638"/>
                  <a:pt x="38016" y="45041"/>
                  <a:pt x="37976" y="44424"/>
                </a:cubicBezTo>
                <a:cubicBezTo>
                  <a:pt x="37777" y="40466"/>
                  <a:pt x="36464" y="36766"/>
                  <a:pt x="35330" y="32986"/>
                </a:cubicBezTo>
                <a:cubicBezTo>
                  <a:pt x="35211" y="32608"/>
                  <a:pt x="35151" y="32190"/>
                  <a:pt x="35032" y="31614"/>
                </a:cubicBezTo>
                <a:lnTo>
                  <a:pt x="35032" y="31614"/>
                </a:lnTo>
                <a:cubicBezTo>
                  <a:pt x="35430" y="31753"/>
                  <a:pt x="35589" y="31812"/>
                  <a:pt x="35768" y="31852"/>
                </a:cubicBezTo>
                <a:cubicBezTo>
                  <a:pt x="39169" y="32847"/>
                  <a:pt x="42571" y="33842"/>
                  <a:pt x="45993" y="34717"/>
                </a:cubicBezTo>
                <a:cubicBezTo>
                  <a:pt x="46115" y="34751"/>
                  <a:pt x="46258" y="34767"/>
                  <a:pt x="46409" y="34767"/>
                </a:cubicBezTo>
                <a:cubicBezTo>
                  <a:pt x="46873" y="34767"/>
                  <a:pt x="47404" y="34614"/>
                  <a:pt x="47584" y="34359"/>
                </a:cubicBezTo>
                <a:cubicBezTo>
                  <a:pt x="47882" y="33941"/>
                  <a:pt x="47942" y="33006"/>
                  <a:pt x="47664" y="32588"/>
                </a:cubicBezTo>
                <a:cubicBezTo>
                  <a:pt x="46211" y="30500"/>
                  <a:pt x="44759" y="28371"/>
                  <a:pt x="43009" y="26521"/>
                </a:cubicBezTo>
                <a:cubicBezTo>
                  <a:pt x="40820" y="24174"/>
                  <a:pt x="37936" y="22741"/>
                  <a:pt x="35111" y="21289"/>
                </a:cubicBezTo>
                <a:cubicBezTo>
                  <a:pt x="34753" y="21110"/>
                  <a:pt x="34435" y="20911"/>
                  <a:pt x="33977" y="20633"/>
                </a:cubicBezTo>
                <a:cubicBezTo>
                  <a:pt x="34415" y="20314"/>
                  <a:pt x="34713" y="20155"/>
                  <a:pt x="34972" y="19937"/>
                </a:cubicBezTo>
                <a:cubicBezTo>
                  <a:pt x="37677" y="17728"/>
                  <a:pt x="40403" y="15500"/>
                  <a:pt x="43128" y="13292"/>
                </a:cubicBezTo>
                <a:cubicBezTo>
                  <a:pt x="43784" y="12735"/>
                  <a:pt x="43884" y="11940"/>
                  <a:pt x="43446" y="11363"/>
                </a:cubicBezTo>
                <a:cubicBezTo>
                  <a:pt x="43274" y="11133"/>
                  <a:pt x="42770" y="11007"/>
                  <a:pt x="42323" y="11007"/>
                </a:cubicBezTo>
                <a:cubicBezTo>
                  <a:pt x="42151" y="11007"/>
                  <a:pt x="41988" y="11026"/>
                  <a:pt x="41855" y="11064"/>
                </a:cubicBezTo>
                <a:cubicBezTo>
                  <a:pt x="37160" y="12536"/>
                  <a:pt x="32505" y="14048"/>
                  <a:pt x="27831" y="15540"/>
                </a:cubicBezTo>
                <a:cubicBezTo>
                  <a:pt x="27671" y="15580"/>
                  <a:pt x="27512" y="15600"/>
                  <a:pt x="27333" y="15600"/>
                </a:cubicBezTo>
                <a:cubicBezTo>
                  <a:pt x="27254" y="15361"/>
                  <a:pt x="27174" y="15103"/>
                  <a:pt x="27114" y="14864"/>
                </a:cubicBezTo>
                <a:cubicBezTo>
                  <a:pt x="26597" y="12039"/>
                  <a:pt x="26100" y="9214"/>
                  <a:pt x="25603" y="6390"/>
                </a:cubicBezTo>
                <a:cubicBezTo>
                  <a:pt x="25324" y="4738"/>
                  <a:pt x="25085" y="3087"/>
                  <a:pt x="24807" y="1456"/>
                </a:cubicBezTo>
                <a:cubicBezTo>
                  <a:pt x="24673" y="692"/>
                  <a:pt x="24301" y="1"/>
                  <a:pt x="2346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" name="Google Shape;49;p6"/>
          <p:cNvSpPr/>
          <p:nvPr/>
        </p:nvSpPr>
        <p:spPr>
          <a:xfrm rot="7607845">
            <a:off x="-208230" y="3706433"/>
            <a:ext cx="2295393" cy="3300956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/>
          <p:nvPr/>
        </p:nvSpPr>
        <p:spPr>
          <a:xfrm rot="10460759">
            <a:off x="-2891611" y="-106436"/>
            <a:ext cx="4854125" cy="256229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" name="Google Shape;5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31266" y="4311476"/>
            <a:ext cx="1292460" cy="9054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/>
          <p:nvPr/>
        </p:nvSpPr>
        <p:spPr>
          <a:xfrm rot="10800000">
            <a:off x="8708371" y="3768095"/>
            <a:ext cx="330782" cy="319009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6"/>
          <p:cNvSpPr/>
          <p:nvPr/>
        </p:nvSpPr>
        <p:spPr>
          <a:xfrm rot="10800000">
            <a:off x="7607239" y="4742617"/>
            <a:ext cx="330834" cy="309226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6"/>
          <p:cNvSpPr/>
          <p:nvPr/>
        </p:nvSpPr>
        <p:spPr>
          <a:xfrm rot="10800000">
            <a:off x="293428" y="4311466"/>
            <a:ext cx="276223" cy="258182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6"/>
          <p:cNvSpPr/>
          <p:nvPr/>
        </p:nvSpPr>
        <p:spPr>
          <a:xfrm flipH="1">
            <a:off x="8779362" y="1633144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6"/>
          <p:cNvSpPr/>
          <p:nvPr/>
        </p:nvSpPr>
        <p:spPr>
          <a:xfrm flipH="1">
            <a:off x="8850353" y="1026192"/>
            <a:ext cx="188801" cy="202427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6"/>
          <p:cNvSpPr/>
          <p:nvPr/>
        </p:nvSpPr>
        <p:spPr>
          <a:xfrm flipH="1" rot="-1734753">
            <a:off x="180967" y="3532640"/>
            <a:ext cx="188805" cy="202431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/>
          <p:nvPr/>
        </p:nvSpPr>
        <p:spPr>
          <a:xfrm flipH="1">
            <a:off x="1244312" y="4790556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 txBox="1"/>
          <p:nvPr>
            <p:ph idx="1" type="subTitle"/>
          </p:nvPr>
        </p:nvSpPr>
        <p:spPr>
          <a:xfrm>
            <a:off x="4572000" y="1591575"/>
            <a:ext cx="3622200" cy="287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Open Sans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type="title"/>
          </p:nvPr>
        </p:nvSpPr>
        <p:spPr>
          <a:xfrm>
            <a:off x="4572000" y="914400"/>
            <a:ext cx="36222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" name="Google Shape;62;p7"/>
          <p:cNvSpPr/>
          <p:nvPr/>
        </p:nvSpPr>
        <p:spPr>
          <a:xfrm rot="7608017">
            <a:off x="-304521" y="3137079"/>
            <a:ext cx="2448039" cy="3520324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7"/>
          <p:cNvSpPr/>
          <p:nvPr/>
        </p:nvSpPr>
        <p:spPr>
          <a:xfrm rot="10460759">
            <a:off x="-2891611" y="-106436"/>
            <a:ext cx="4854125" cy="2562294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7"/>
          <p:cNvSpPr/>
          <p:nvPr/>
        </p:nvSpPr>
        <p:spPr>
          <a:xfrm rot="-7578679">
            <a:off x="7206779" y="3226944"/>
            <a:ext cx="2447977" cy="3520438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8408225" y="2631288"/>
            <a:ext cx="1458450" cy="13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57558" y="4160000"/>
            <a:ext cx="1268884" cy="106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 txBox="1"/>
          <p:nvPr>
            <p:ph type="title"/>
          </p:nvPr>
        </p:nvSpPr>
        <p:spPr>
          <a:xfrm>
            <a:off x="1331575" y="1307100"/>
            <a:ext cx="6480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10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8"/>
          <p:cNvSpPr/>
          <p:nvPr/>
        </p:nvSpPr>
        <p:spPr>
          <a:xfrm flipH="1" rot="-8352555">
            <a:off x="7128914" y="606895"/>
            <a:ext cx="4178658" cy="2205742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36673" y="4199566"/>
            <a:ext cx="1375399" cy="963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67041" y="4146850"/>
            <a:ext cx="1268884" cy="10689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8"/>
          <p:cNvSpPr/>
          <p:nvPr/>
        </p:nvSpPr>
        <p:spPr>
          <a:xfrm flipH="1" rot="6441590">
            <a:off x="-1451304" y="-1315178"/>
            <a:ext cx="4178606" cy="2205715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8"/>
          <p:cNvSpPr/>
          <p:nvPr/>
        </p:nvSpPr>
        <p:spPr>
          <a:xfrm flipH="1">
            <a:off x="7207732" y="4567906"/>
            <a:ext cx="360464" cy="34750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8"/>
          <p:cNvSpPr/>
          <p:nvPr/>
        </p:nvSpPr>
        <p:spPr>
          <a:xfrm flipH="1">
            <a:off x="8718335" y="3570250"/>
            <a:ext cx="284736" cy="266140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/>
          <p:nvPr/>
        </p:nvSpPr>
        <p:spPr>
          <a:xfrm flipH="1">
            <a:off x="1284010" y="4608575"/>
            <a:ext cx="284736" cy="266140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 txBox="1"/>
          <p:nvPr>
            <p:ph type="title"/>
          </p:nvPr>
        </p:nvSpPr>
        <p:spPr>
          <a:xfrm>
            <a:off x="1674900" y="1488225"/>
            <a:ext cx="57942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8" name="Google Shape;78;p9"/>
          <p:cNvSpPr txBox="1"/>
          <p:nvPr>
            <p:ph idx="1" type="subTitle"/>
          </p:nvPr>
        </p:nvSpPr>
        <p:spPr>
          <a:xfrm>
            <a:off x="1674900" y="2346075"/>
            <a:ext cx="5794200" cy="115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79" name="Google Shape;79;p9"/>
          <p:cNvSpPr/>
          <p:nvPr/>
        </p:nvSpPr>
        <p:spPr>
          <a:xfrm rot="1954926">
            <a:off x="-611240" y="-1747765"/>
            <a:ext cx="2447984" cy="3520234"/>
          </a:xfrm>
          <a:custGeom>
            <a:rect b="b" l="l" r="r" t="t"/>
            <a:pathLst>
              <a:path extrusionOk="0" fill="none" h="101842" w="70817">
                <a:moveTo>
                  <a:pt x="9734" y="1"/>
                </a:moveTo>
                <a:cubicBezTo>
                  <a:pt x="3225" y="9181"/>
                  <a:pt x="1" y="20295"/>
                  <a:pt x="615" y="31532"/>
                </a:cubicBezTo>
                <a:cubicBezTo>
                  <a:pt x="1306" y="43184"/>
                  <a:pt x="6679" y="55004"/>
                  <a:pt x="16534" y="61283"/>
                </a:cubicBezTo>
                <a:cubicBezTo>
                  <a:pt x="19451" y="63141"/>
                  <a:pt x="23734" y="65443"/>
                  <a:pt x="27004" y="66641"/>
                </a:cubicBezTo>
                <a:cubicBezTo>
                  <a:pt x="44105" y="72935"/>
                  <a:pt x="51121" y="72121"/>
                  <a:pt x="59134" y="70878"/>
                </a:cubicBezTo>
                <a:cubicBezTo>
                  <a:pt x="62005" y="70432"/>
                  <a:pt x="64937" y="69588"/>
                  <a:pt x="67163" y="67715"/>
                </a:cubicBezTo>
                <a:cubicBezTo>
                  <a:pt x="69404" y="65842"/>
                  <a:pt x="70817" y="62772"/>
                  <a:pt x="70065" y="59947"/>
                </a:cubicBezTo>
                <a:cubicBezTo>
                  <a:pt x="69573" y="58151"/>
                  <a:pt x="64906" y="44320"/>
                  <a:pt x="41941" y="46576"/>
                </a:cubicBezTo>
                <a:cubicBezTo>
                  <a:pt x="17947" y="48941"/>
                  <a:pt x="17225" y="64845"/>
                  <a:pt x="17486" y="69542"/>
                </a:cubicBezTo>
                <a:cubicBezTo>
                  <a:pt x="17670" y="73272"/>
                  <a:pt x="19359" y="76772"/>
                  <a:pt x="21140" y="80058"/>
                </a:cubicBezTo>
                <a:cubicBezTo>
                  <a:pt x="23059" y="83604"/>
                  <a:pt x="25193" y="87089"/>
                  <a:pt x="28109" y="89867"/>
                </a:cubicBezTo>
                <a:cubicBezTo>
                  <a:pt x="32991" y="94473"/>
                  <a:pt x="46393" y="99170"/>
                  <a:pt x="53101" y="99139"/>
                </a:cubicBezTo>
                <a:cubicBezTo>
                  <a:pt x="54498" y="99139"/>
                  <a:pt x="56494" y="98111"/>
                  <a:pt x="57476" y="97113"/>
                </a:cubicBezTo>
                <a:cubicBezTo>
                  <a:pt x="59257" y="95317"/>
                  <a:pt x="57507" y="92354"/>
                  <a:pt x="55020" y="91894"/>
                </a:cubicBezTo>
                <a:cubicBezTo>
                  <a:pt x="33482" y="87871"/>
                  <a:pt x="20848" y="96315"/>
                  <a:pt x="14615" y="101841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/>
          <p:nvPr/>
        </p:nvSpPr>
        <p:spPr>
          <a:xfrm rot="-815095">
            <a:off x="6758078" y="2046932"/>
            <a:ext cx="4854193" cy="2562329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9"/>
          <p:cNvSpPr/>
          <p:nvPr/>
        </p:nvSpPr>
        <p:spPr>
          <a:xfrm rot="-476061">
            <a:off x="7746945" y="-472104"/>
            <a:ext cx="3782223" cy="2242039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7742312" y="0"/>
            <a:ext cx="1509975" cy="10577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9"/>
          <p:cNvSpPr/>
          <p:nvPr/>
        </p:nvSpPr>
        <p:spPr>
          <a:xfrm flipH="1">
            <a:off x="8477032" y="1159751"/>
            <a:ext cx="330782" cy="319009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9"/>
          <p:cNvSpPr/>
          <p:nvPr/>
        </p:nvSpPr>
        <p:spPr>
          <a:xfrm flipH="1">
            <a:off x="7315950" y="165035"/>
            <a:ext cx="330834" cy="309226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554500" y="1914650"/>
            <a:ext cx="1384450" cy="13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9"/>
          <p:cNvSpPr/>
          <p:nvPr/>
        </p:nvSpPr>
        <p:spPr>
          <a:xfrm>
            <a:off x="986090" y="4651169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9"/>
          <p:cNvSpPr/>
          <p:nvPr/>
        </p:nvSpPr>
        <p:spPr>
          <a:xfrm>
            <a:off x="253537" y="4310487"/>
            <a:ext cx="404233" cy="389697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/>
          <p:nvPr/>
        </p:nvSpPr>
        <p:spPr>
          <a:xfrm>
            <a:off x="361250" y="3754417"/>
            <a:ext cx="188801" cy="202427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 txBox="1"/>
          <p:nvPr>
            <p:ph type="title"/>
          </p:nvPr>
        </p:nvSpPr>
        <p:spPr>
          <a:xfrm>
            <a:off x="1693950" y="4183175"/>
            <a:ext cx="5756100" cy="425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Hind"/>
                <a:ea typeface="Hind"/>
                <a:cs typeface="Hind"/>
                <a:sym typeface="Hi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" name="Google Shape;91;p10"/>
          <p:cNvSpPr/>
          <p:nvPr/>
        </p:nvSpPr>
        <p:spPr>
          <a:xfrm rot="5242529">
            <a:off x="-1607044" y="3417682"/>
            <a:ext cx="4178735" cy="2205783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0"/>
          <p:cNvSpPr/>
          <p:nvPr/>
        </p:nvSpPr>
        <p:spPr>
          <a:xfrm rot="-5961926">
            <a:off x="-1448886" y="-1220291"/>
            <a:ext cx="3255901" cy="1930044"/>
          </a:xfrm>
          <a:custGeom>
            <a:rect b="b" l="l" r="r" t="t"/>
            <a:pathLst>
              <a:path extrusionOk="0" fill="none" h="45901" w="77433">
                <a:moveTo>
                  <a:pt x="17839" y="2411"/>
                </a:moveTo>
                <a:cubicBezTo>
                  <a:pt x="12021" y="6172"/>
                  <a:pt x="6586" y="10900"/>
                  <a:pt x="3485" y="17086"/>
                </a:cubicBezTo>
                <a:cubicBezTo>
                  <a:pt x="384" y="23258"/>
                  <a:pt x="1" y="31087"/>
                  <a:pt x="3838" y="36844"/>
                </a:cubicBezTo>
                <a:cubicBezTo>
                  <a:pt x="7154" y="41817"/>
                  <a:pt x="13141" y="44565"/>
                  <a:pt x="19098" y="45225"/>
                </a:cubicBezTo>
                <a:cubicBezTo>
                  <a:pt x="25069" y="45901"/>
                  <a:pt x="31087" y="44719"/>
                  <a:pt x="36890" y="43214"/>
                </a:cubicBezTo>
                <a:cubicBezTo>
                  <a:pt x="41618" y="42002"/>
                  <a:pt x="46316" y="40543"/>
                  <a:pt x="50660" y="38348"/>
                </a:cubicBezTo>
                <a:cubicBezTo>
                  <a:pt x="57369" y="34955"/>
                  <a:pt x="63110" y="29813"/>
                  <a:pt x="67838" y="23979"/>
                </a:cubicBezTo>
                <a:cubicBezTo>
                  <a:pt x="70202" y="21078"/>
                  <a:pt x="72336" y="17977"/>
                  <a:pt x="73841" y="14569"/>
                </a:cubicBezTo>
                <a:cubicBezTo>
                  <a:pt x="75713" y="10301"/>
                  <a:pt x="76542" y="5650"/>
                  <a:pt x="77371" y="1060"/>
                </a:cubicBezTo>
                <a:cubicBezTo>
                  <a:pt x="77433" y="630"/>
                  <a:pt x="76972" y="0"/>
                  <a:pt x="76788" y="400"/>
                </a:cubicBez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0"/>
          <p:cNvSpPr/>
          <p:nvPr/>
        </p:nvSpPr>
        <p:spPr>
          <a:xfrm rot="-563574">
            <a:off x="7227608" y="3045556"/>
            <a:ext cx="4178526" cy="2205673"/>
          </a:xfrm>
          <a:custGeom>
            <a:rect b="b" l="l" r="r" t="t"/>
            <a:pathLst>
              <a:path extrusionOk="0" fill="none" h="55573" w="105280">
                <a:moveTo>
                  <a:pt x="691" y="54789"/>
                </a:moveTo>
                <a:cubicBezTo>
                  <a:pt x="0" y="49447"/>
                  <a:pt x="814" y="44028"/>
                  <a:pt x="3040" y="39131"/>
                </a:cubicBezTo>
                <a:cubicBezTo>
                  <a:pt x="4068" y="36874"/>
                  <a:pt x="5419" y="34725"/>
                  <a:pt x="7261" y="33052"/>
                </a:cubicBezTo>
                <a:cubicBezTo>
                  <a:pt x="8919" y="31593"/>
                  <a:pt x="10869" y="30503"/>
                  <a:pt x="12987" y="29843"/>
                </a:cubicBezTo>
                <a:cubicBezTo>
                  <a:pt x="18422" y="28093"/>
                  <a:pt x="24363" y="28784"/>
                  <a:pt x="29260" y="31762"/>
                </a:cubicBezTo>
                <a:cubicBezTo>
                  <a:pt x="34080" y="34771"/>
                  <a:pt x="37365" y="39745"/>
                  <a:pt x="38210" y="45364"/>
                </a:cubicBezTo>
                <a:cubicBezTo>
                  <a:pt x="38378" y="46576"/>
                  <a:pt x="38440" y="47835"/>
                  <a:pt x="38056" y="49002"/>
                </a:cubicBezTo>
                <a:cubicBezTo>
                  <a:pt x="37688" y="50153"/>
                  <a:pt x="36889" y="51197"/>
                  <a:pt x="35968" y="52026"/>
                </a:cubicBezTo>
                <a:cubicBezTo>
                  <a:pt x="32821" y="54866"/>
                  <a:pt x="27586" y="55572"/>
                  <a:pt x="24317" y="52870"/>
                </a:cubicBezTo>
                <a:cubicBezTo>
                  <a:pt x="22382" y="51258"/>
                  <a:pt x="21385" y="48710"/>
                  <a:pt x="21277" y="46192"/>
                </a:cubicBezTo>
                <a:cubicBezTo>
                  <a:pt x="21170" y="43690"/>
                  <a:pt x="21860" y="41203"/>
                  <a:pt x="22782" y="38870"/>
                </a:cubicBezTo>
                <a:cubicBezTo>
                  <a:pt x="26650" y="29229"/>
                  <a:pt x="34648" y="21815"/>
                  <a:pt x="43153" y="15766"/>
                </a:cubicBezTo>
                <a:cubicBezTo>
                  <a:pt x="49247" y="11406"/>
                  <a:pt x="55741" y="7553"/>
                  <a:pt x="62772" y="4913"/>
                </a:cubicBezTo>
                <a:cubicBezTo>
                  <a:pt x="72658" y="1213"/>
                  <a:pt x="83312" y="0"/>
                  <a:pt x="93797" y="1367"/>
                </a:cubicBezTo>
                <a:cubicBezTo>
                  <a:pt x="97788" y="1889"/>
                  <a:pt x="101780" y="2810"/>
                  <a:pt x="105280" y="4790"/>
                </a:cubicBezTo>
                <a:lnTo>
                  <a:pt x="103913" y="4836"/>
                </a:lnTo>
              </a:path>
            </a:pathLst>
          </a:custGeom>
          <a:noFill/>
          <a:ln cap="rnd" cmpd="sng" w="337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467951" y="973925"/>
            <a:ext cx="1543701" cy="146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loria Hallelujah"/>
              <a:buNone/>
              <a:defRPr b="1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loria Hallelujah"/>
              <a:buNone/>
              <a:defRPr b="1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loria Hallelujah"/>
              <a:buNone/>
              <a:defRPr b="1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loria Hallelujah"/>
              <a:buNone/>
              <a:defRPr b="1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loria Hallelujah"/>
              <a:buNone/>
              <a:defRPr b="1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loria Hallelujah"/>
              <a:buNone/>
              <a:defRPr b="1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loria Hallelujah"/>
              <a:buNone/>
              <a:defRPr b="1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loria Hallelujah"/>
              <a:buNone/>
              <a:defRPr b="1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loria Hallelujah"/>
              <a:buNone/>
              <a:defRPr b="1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3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4.png"/><Relationship Id="rId6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.atlassian.net/rest/api/3/" TargetMode="External"/><Relationship Id="rId4" Type="http://schemas.openxmlformats.org/officeDocument/2006/relationships/image" Target="../media/image21.png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9"/>
          <p:cNvSpPr/>
          <p:nvPr/>
        </p:nvSpPr>
        <p:spPr>
          <a:xfrm>
            <a:off x="7908430" y="1118688"/>
            <a:ext cx="222484" cy="266822"/>
          </a:xfrm>
          <a:custGeom>
            <a:rect b="b" l="l" r="r" t="t"/>
            <a:pathLst>
              <a:path extrusionOk="0" h="20256" w="16890">
                <a:moveTo>
                  <a:pt x="12680" y="2087"/>
                </a:moveTo>
                <a:cubicBezTo>
                  <a:pt x="12885" y="2087"/>
                  <a:pt x="13101" y="2113"/>
                  <a:pt x="13329" y="2166"/>
                </a:cubicBezTo>
                <a:cubicBezTo>
                  <a:pt x="14443" y="2425"/>
                  <a:pt x="14562" y="3360"/>
                  <a:pt x="14741" y="4235"/>
                </a:cubicBezTo>
                <a:cubicBezTo>
                  <a:pt x="14761" y="4493"/>
                  <a:pt x="14761" y="4752"/>
                  <a:pt x="14741" y="5011"/>
                </a:cubicBezTo>
                <a:cubicBezTo>
                  <a:pt x="14622" y="7378"/>
                  <a:pt x="14065" y="9606"/>
                  <a:pt x="12752" y="11575"/>
                </a:cubicBezTo>
                <a:cubicBezTo>
                  <a:pt x="11658" y="13266"/>
                  <a:pt x="10504" y="14937"/>
                  <a:pt x="9390" y="16628"/>
                </a:cubicBezTo>
                <a:cubicBezTo>
                  <a:pt x="9242" y="16860"/>
                  <a:pt x="9119" y="16958"/>
                  <a:pt x="9002" y="16958"/>
                </a:cubicBezTo>
                <a:cubicBezTo>
                  <a:pt x="8869" y="16958"/>
                  <a:pt x="8743" y="16830"/>
                  <a:pt x="8594" y="16628"/>
                </a:cubicBezTo>
                <a:cubicBezTo>
                  <a:pt x="7222" y="14718"/>
                  <a:pt x="5710" y="12888"/>
                  <a:pt x="4079" y="11197"/>
                </a:cubicBezTo>
                <a:cubicBezTo>
                  <a:pt x="3243" y="10282"/>
                  <a:pt x="2686" y="9109"/>
                  <a:pt x="2527" y="7875"/>
                </a:cubicBezTo>
                <a:cubicBezTo>
                  <a:pt x="2368" y="6761"/>
                  <a:pt x="3044" y="5607"/>
                  <a:pt x="3900" y="5488"/>
                </a:cubicBezTo>
                <a:cubicBezTo>
                  <a:pt x="4030" y="5468"/>
                  <a:pt x="4164" y="5458"/>
                  <a:pt x="4299" y="5458"/>
                </a:cubicBezTo>
                <a:cubicBezTo>
                  <a:pt x="5599" y="5458"/>
                  <a:pt x="7012" y="6372"/>
                  <a:pt x="7102" y="7418"/>
                </a:cubicBezTo>
                <a:cubicBezTo>
                  <a:pt x="7162" y="8213"/>
                  <a:pt x="7600" y="8611"/>
                  <a:pt x="8296" y="8631"/>
                </a:cubicBezTo>
                <a:cubicBezTo>
                  <a:pt x="8309" y="8631"/>
                  <a:pt x="8321" y="8632"/>
                  <a:pt x="8334" y="8632"/>
                </a:cubicBezTo>
                <a:cubicBezTo>
                  <a:pt x="9064" y="8632"/>
                  <a:pt x="9410" y="8062"/>
                  <a:pt x="9430" y="7378"/>
                </a:cubicBezTo>
                <a:cubicBezTo>
                  <a:pt x="9470" y="5866"/>
                  <a:pt x="9987" y="4533"/>
                  <a:pt x="10763" y="3260"/>
                </a:cubicBezTo>
                <a:cubicBezTo>
                  <a:pt x="11253" y="2485"/>
                  <a:pt x="11882" y="2087"/>
                  <a:pt x="12680" y="2087"/>
                </a:cubicBezTo>
                <a:close/>
                <a:moveTo>
                  <a:pt x="12434" y="0"/>
                </a:moveTo>
                <a:cubicBezTo>
                  <a:pt x="10567" y="0"/>
                  <a:pt x="9398" y="856"/>
                  <a:pt x="8316" y="3021"/>
                </a:cubicBezTo>
                <a:cubicBezTo>
                  <a:pt x="8045" y="3563"/>
                  <a:pt x="7850" y="3812"/>
                  <a:pt x="7491" y="3812"/>
                </a:cubicBezTo>
                <a:cubicBezTo>
                  <a:pt x="7296" y="3812"/>
                  <a:pt x="7053" y="3738"/>
                  <a:pt x="6724" y="3598"/>
                </a:cubicBezTo>
                <a:cubicBezTo>
                  <a:pt x="5791" y="3199"/>
                  <a:pt x="4862" y="2970"/>
                  <a:pt x="4006" y="2970"/>
                </a:cubicBezTo>
                <a:cubicBezTo>
                  <a:pt x="2344" y="2970"/>
                  <a:pt x="956" y="3832"/>
                  <a:pt x="339" y="5985"/>
                </a:cubicBezTo>
                <a:cubicBezTo>
                  <a:pt x="299" y="6164"/>
                  <a:pt x="219" y="6343"/>
                  <a:pt x="1" y="6363"/>
                </a:cubicBezTo>
                <a:lnTo>
                  <a:pt x="1" y="9069"/>
                </a:lnTo>
                <a:cubicBezTo>
                  <a:pt x="677" y="10421"/>
                  <a:pt x="1154" y="11913"/>
                  <a:pt x="2268" y="12988"/>
                </a:cubicBezTo>
                <a:cubicBezTo>
                  <a:pt x="4079" y="14778"/>
                  <a:pt x="5630" y="16807"/>
                  <a:pt x="7242" y="18757"/>
                </a:cubicBezTo>
                <a:cubicBezTo>
                  <a:pt x="7679" y="19274"/>
                  <a:pt x="8137" y="19791"/>
                  <a:pt x="8753" y="20069"/>
                </a:cubicBezTo>
                <a:cubicBezTo>
                  <a:pt x="9016" y="20191"/>
                  <a:pt x="9265" y="20255"/>
                  <a:pt x="9491" y="20255"/>
                </a:cubicBezTo>
                <a:cubicBezTo>
                  <a:pt x="9964" y="20255"/>
                  <a:pt x="10335" y="19973"/>
                  <a:pt x="10524" y="19353"/>
                </a:cubicBezTo>
                <a:cubicBezTo>
                  <a:pt x="10882" y="18180"/>
                  <a:pt x="11598" y="17225"/>
                  <a:pt x="12274" y="16250"/>
                </a:cubicBezTo>
                <a:cubicBezTo>
                  <a:pt x="13349" y="14798"/>
                  <a:pt x="14303" y="13286"/>
                  <a:pt x="15159" y="11695"/>
                </a:cubicBezTo>
                <a:cubicBezTo>
                  <a:pt x="16333" y="9427"/>
                  <a:pt x="16890" y="6900"/>
                  <a:pt x="16810" y="4334"/>
                </a:cubicBezTo>
                <a:cubicBezTo>
                  <a:pt x="16730" y="1868"/>
                  <a:pt x="15537" y="356"/>
                  <a:pt x="13488" y="77"/>
                </a:cubicBezTo>
                <a:cubicBezTo>
                  <a:pt x="13113" y="27"/>
                  <a:pt x="12762" y="0"/>
                  <a:pt x="124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9"/>
          <p:cNvSpPr/>
          <p:nvPr/>
        </p:nvSpPr>
        <p:spPr>
          <a:xfrm>
            <a:off x="7925265" y="3805144"/>
            <a:ext cx="188790" cy="213344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9"/>
          <p:cNvSpPr/>
          <p:nvPr/>
        </p:nvSpPr>
        <p:spPr>
          <a:xfrm>
            <a:off x="7138712" y="3874662"/>
            <a:ext cx="404233" cy="389697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9"/>
          <p:cNvSpPr/>
          <p:nvPr/>
        </p:nvSpPr>
        <p:spPr>
          <a:xfrm>
            <a:off x="6693390" y="2777366"/>
            <a:ext cx="631529" cy="656978"/>
          </a:xfrm>
          <a:custGeom>
            <a:rect b="b" l="l" r="r" t="t"/>
            <a:pathLst>
              <a:path extrusionOk="0" h="49875" w="47943">
                <a:moveTo>
                  <a:pt x="23460" y="1"/>
                </a:moveTo>
                <a:cubicBezTo>
                  <a:pt x="23426" y="1"/>
                  <a:pt x="23391" y="2"/>
                  <a:pt x="23355" y="4"/>
                </a:cubicBezTo>
                <a:cubicBezTo>
                  <a:pt x="22479" y="64"/>
                  <a:pt x="22161" y="760"/>
                  <a:pt x="22101" y="1615"/>
                </a:cubicBezTo>
                <a:cubicBezTo>
                  <a:pt x="22042" y="2451"/>
                  <a:pt x="21903" y="3266"/>
                  <a:pt x="21743" y="4082"/>
                </a:cubicBezTo>
                <a:cubicBezTo>
                  <a:pt x="20789" y="8578"/>
                  <a:pt x="19794" y="13093"/>
                  <a:pt x="18859" y="17589"/>
                </a:cubicBezTo>
                <a:cubicBezTo>
                  <a:pt x="18720" y="18325"/>
                  <a:pt x="18660" y="19081"/>
                  <a:pt x="18680" y="19837"/>
                </a:cubicBezTo>
                <a:cubicBezTo>
                  <a:pt x="18700" y="20096"/>
                  <a:pt x="18978" y="20354"/>
                  <a:pt x="19137" y="20633"/>
                </a:cubicBezTo>
                <a:cubicBezTo>
                  <a:pt x="19396" y="20454"/>
                  <a:pt x="19635" y="20235"/>
                  <a:pt x="19814" y="19996"/>
                </a:cubicBezTo>
                <a:cubicBezTo>
                  <a:pt x="19993" y="19658"/>
                  <a:pt x="20132" y="19300"/>
                  <a:pt x="20212" y="18942"/>
                </a:cubicBezTo>
                <a:cubicBezTo>
                  <a:pt x="21007" y="16057"/>
                  <a:pt x="21823" y="13193"/>
                  <a:pt x="22619" y="10308"/>
                </a:cubicBezTo>
                <a:cubicBezTo>
                  <a:pt x="22718" y="9970"/>
                  <a:pt x="22838" y="9632"/>
                  <a:pt x="22937" y="9294"/>
                </a:cubicBezTo>
                <a:cubicBezTo>
                  <a:pt x="23235" y="9552"/>
                  <a:pt x="23414" y="9911"/>
                  <a:pt x="23474" y="10308"/>
                </a:cubicBezTo>
                <a:cubicBezTo>
                  <a:pt x="23912" y="12576"/>
                  <a:pt x="24310" y="14864"/>
                  <a:pt x="24747" y="17092"/>
                </a:cubicBezTo>
                <a:cubicBezTo>
                  <a:pt x="25041" y="18537"/>
                  <a:pt x="25401" y="19135"/>
                  <a:pt x="26165" y="19135"/>
                </a:cubicBezTo>
                <a:cubicBezTo>
                  <a:pt x="26589" y="19135"/>
                  <a:pt x="27139" y="18950"/>
                  <a:pt x="27870" y="18624"/>
                </a:cubicBezTo>
                <a:cubicBezTo>
                  <a:pt x="30377" y="17510"/>
                  <a:pt x="32963" y="16634"/>
                  <a:pt x="35529" y="15640"/>
                </a:cubicBezTo>
                <a:lnTo>
                  <a:pt x="35808" y="16217"/>
                </a:lnTo>
                <a:cubicBezTo>
                  <a:pt x="34335" y="17171"/>
                  <a:pt x="32903" y="18186"/>
                  <a:pt x="31371" y="19061"/>
                </a:cubicBezTo>
                <a:cubicBezTo>
                  <a:pt x="30635" y="19479"/>
                  <a:pt x="29820" y="19917"/>
                  <a:pt x="29959" y="20752"/>
                </a:cubicBezTo>
                <a:cubicBezTo>
                  <a:pt x="30078" y="21369"/>
                  <a:pt x="30735" y="22025"/>
                  <a:pt x="31312" y="22383"/>
                </a:cubicBezTo>
                <a:cubicBezTo>
                  <a:pt x="32704" y="23199"/>
                  <a:pt x="34196" y="23875"/>
                  <a:pt x="35629" y="24611"/>
                </a:cubicBezTo>
                <a:cubicBezTo>
                  <a:pt x="38433" y="26004"/>
                  <a:pt x="41000" y="27715"/>
                  <a:pt x="43048" y="30122"/>
                </a:cubicBezTo>
                <a:cubicBezTo>
                  <a:pt x="43287" y="30420"/>
                  <a:pt x="43506" y="30738"/>
                  <a:pt x="43844" y="31196"/>
                </a:cubicBezTo>
                <a:cubicBezTo>
                  <a:pt x="43684" y="31225"/>
                  <a:pt x="43534" y="31243"/>
                  <a:pt x="43380" y="31243"/>
                </a:cubicBezTo>
                <a:cubicBezTo>
                  <a:pt x="43323" y="31243"/>
                  <a:pt x="43266" y="31241"/>
                  <a:pt x="43208" y="31236"/>
                </a:cubicBezTo>
                <a:cubicBezTo>
                  <a:pt x="40005" y="30519"/>
                  <a:pt x="36802" y="29744"/>
                  <a:pt x="34137" y="27635"/>
                </a:cubicBezTo>
                <a:cubicBezTo>
                  <a:pt x="33725" y="27313"/>
                  <a:pt x="33280" y="27058"/>
                  <a:pt x="32823" y="27058"/>
                </a:cubicBezTo>
                <a:cubicBezTo>
                  <a:pt x="32573" y="27058"/>
                  <a:pt x="32321" y="27134"/>
                  <a:pt x="32068" y="27317"/>
                </a:cubicBezTo>
                <a:cubicBezTo>
                  <a:pt x="31371" y="27814"/>
                  <a:pt x="31312" y="28530"/>
                  <a:pt x="31570" y="29346"/>
                </a:cubicBezTo>
                <a:cubicBezTo>
                  <a:pt x="32585" y="32708"/>
                  <a:pt x="33580" y="36070"/>
                  <a:pt x="34574" y="39451"/>
                </a:cubicBezTo>
                <a:cubicBezTo>
                  <a:pt x="34674" y="39849"/>
                  <a:pt x="34733" y="40247"/>
                  <a:pt x="34793" y="40645"/>
                </a:cubicBezTo>
                <a:lnTo>
                  <a:pt x="34475" y="40744"/>
                </a:lnTo>
                <a:cubicBezTo>
                  <a:pt x="33699" y="39531"/>
                  <a:pt x="32943" y="38278"/>
                  <a:pt x="32107" y="37064"/>
                </a:cubicBezTo>
                <a:cubicBezTo>
                  <a:pt x="30894" y="35254"/>
                  <a:pt x="29661" y="33444"/>
                  <a:pt x="28348" y="31693"/>
                </a:cubicBezTo>
                <a:cubicBezTo>
                  <a:pt x="27945" y="31165"/>
                  <a:pt x="27449" y="30910"/>
                  <a:pt x="26964" y="30910"/>
                </a:cubicBezTo>
                <a:cubicBezTo>
                  <a:pt x="26372" y="30910"/>
                  <a:pt x="25795" y="31290"/>
                  <a:pt x="25424" y="32011"/>
                </a:cubicBezTo>
                <a:cubicBezTo>
                  <a:pt x="25085" y="32648"/>
                  <a:pt x="24807" y="33304"/>
                  <a:pt x="24588" y="34001"/>
                </a:cubicBezTo>
                <a:cubicBezTo>
                  <a:pt x="23593" y="37084"/>
                  <a:pt x="22639" y="40187"/>
                  <a:pt x="21644" y="43291"/>
                </a:cubicBezTo>
                <a:cubicBezTo>
                  <a:pt x="21505" y="43688"/>
                  <a:pt x="21326" y="44086"/>
                  <a:pt x="21167" y="44484"/>
                </a:cubicBezTo>
                <a:lnTo>
                  <a:pt x="20888" y="44444"/>
                </a:lnTo>
                <a:cubicBezTo>
                  <a:pt x="20848" y="44066"/>
                  <a:pt x="20828" y="43669"/>
                  <a:pt x="20828" y="43271"/>
                </a:cubicBezTo>
                <a:cubicBezTo>
                  <a:pt x="21107" y="38795"/>
                  <a:pt x="21405" y="34299"/>
                  <a:pt x="21644" y="29823"/>
                </a:cubicBezTo>
                <a:cubicBezTo>
                  <a:pt x="21684" y="29207"/>
                  <a:pt x="21525" y="28132"/>
                  <a:pt x="21186" y="28013"/>
                </a:cubicBezTo>
                <a:cubicBezTo>
                  <a:pt x="21006" y="27945"/>
                  <a:pt x="20810" y="27919"/>
                  <a:pt x="20604" y="27919"/>
                </a:cubicBezTo>
                <a:cubicBezTo>
                  <a:pt x="20085" y="27919"/>
                  <a:pt x="19506" y="28087"/>
                  <a:pt x="18978" y="28172"/>
                </a:cubicBezTo>
                <a:cubicBezTo>
                  <a:pt x="18700" y="28232"/>
                  <a:pt x="18481" y="28510"/>
                  <a:pt x="18203" y="28650"/>
                </a:cubicBezTo>
                <a:cubicBezTo>
                  <a:pt x="15477" y="29982"/>
                  <a:pt x="12732" y="31355"/>
                  <a:pt x="9967" y="32648"/>
                </a:cubicBezTo>
                <a:cubicBezTo>
                  <a:pt x="9350" y="32926"/>
                  <a:pt x="8574" y="32926"/>
                  <a:pt x="7580" y="33125"/>
                </a:cubicBezTo>
                <a:cubicBezTo>
                  <a:pt x="7719" y="32847"/>
                  <a:pt x="7898" y="32588"/>
                  <a:pt x="8077" y="32350"/>
                </a:cubicBezTo>
                <a:cubicBezTo>
                  <a:pt x="10922" y="29505"/>
                  <a:pt x="13846" y="26780"/>
                  <a:pt x="17407" y="24830"/>
                </a:cubicBezTo>
                <a:cubicBezTo>
                  <a:pt x="17785" y="24611"/>
                  <a:pt x="18322" y="24452"/>
                  <a:pt x="18521" y="24114"/>
                </a:cubicBezTo>
                <a:cubicBezTo>
                  <a:pt x="18839" y="23617"/>
                  <a:pt x="19098" y="22960"/>
                  <a:pt x="19038" y="22423"/>
                </a:cubicBezTo>
                <a:cubicBezTo>
                  <a:pt x="18998" y="22065"/>
                  <a:pt x="18401" y="21588"/>
                  <a:pt x="17964" y="21488"/>
                </a:cubicBezTo>
                <a:cubicBezTo>
                  <a:pt x="16870" y="21249"/>
                  <a:pt x="15736" y="21070"/>
                  <a:pt x="14602" y="20991"/>
                </a:cubicBezTo>
                <a:cubicBezTo>
                  <a:pt x="11419" y="20633"/>
                  <a:pt x="8495" y="19638"/>
                  <a:pt x="5988" y="17569"/>
                </a:cubicBezTo>
                <a:cubicBezTo>
                  <a:pt x="5710" y="17331"/>
                  <a:pt x="5451" y="17052"/>
                  <a:pt x="4994" y="16614"/>
                </a:cubicBezTo>
                <a:cubicBezTo>
                  <a:pt x="5143" y="16604"/>
                  <a:pt x="5292" y="16599"/>
                  <a:pt x="5441" y="16599"/>
                </a:cubicBezTo>
                <a:cubicBezTo>
                  <a:pt x="5591" y="16599"/>
                  <a:pt x="5740" y="16604"/>
                  <a:pt x="5889" y="16614"/>
                </a:cubicBezTo>
                <a:cubicBezTo>
                  <a:pt x="9509" y="17311"/>
                  <a:pt x="13229" y="17569"/>
                  <a:pt x="16631" y="19260"/>
                </a:cubicBezTo>
                <a:cubicBezTo>
                  <a:pt x="16876" y="19379"/>
                  <a:pt x="17120" y="19450"/>
                  <a:pt x="17348" y="19450"/>
                </a:cubicBezTo>
                <a:cubicBezTo>
                  <a:pt x="17732" y="19450"/>
                  <a:pt x="18070" y="19247"/>
                  <a:pt x="18282" y="18723"/>
                </a:cubicBezTo>
                <a:cubicBezTo>
                  <a:pt x="18620" y="17868"/>
                  <a:pt x="18342" y="17271"/>
                  <a:pt x="17526" y="17032"/>
                </a:cubicBezTo>
                <a:cubicBezTo>
                  <a:pt x="15477" y="16396"/>
                  <a:pt x="13428" y="15620"/>
                  <a:pt x="11340" y="15242"/>
                </a:cubicBezTo>
                <a:cubicBezTo>
                  <a:pt x="8197" y="14665"/>
                  <a:pt x="4994" y="14347"/>
                  <a:pt x="1811" y="13969"/>
                </a:cubicBezTo>
                <a:cubicBezTo>
                  <a:pt x="1711" y="13957"/>
                  <a:pt x="1611" y="13950"/>
                  <a:pt x="1511" y="13950"/>
                </a:cubicBezTo>
                <a:cubicBezTo>
                  <a:pt x="798" y="13950"/>
                  <a:pt x="130" y="14270"/>
                  <a:pt x="60" y="15003"/>
                </a:cubicBezTo>
                <a:cubicBezTo>
                  <a:pt x="1" y="15500"/>
                  <a:pt x="558" y="16177"/>
                  <a:pt x="1015" y="16575"/>
                </a:cubicBezTo>
                <a:cubicBezTo>
                  <a:pt x="1990" y="17410"/>
                  <a:pt x="3124" y="18067"/>
                  <a:pt x="4079" y="18902"/>
                </a:cubicBezTo>
                <a:cubicBezTo>
                  <a:pt x="6903" y="21389"/>
                  <a:pt x="10186" y="22741"/>
                  <a:pt x="13886" y="23159"/>
                </a:cubicBezTo>
                <a:cubicBezTo>
                  <a:pt x="14304" y="23219"/>
                  <a:pt x="14721" y="23338"/>
                  <a:pt x="15358" y="23477"/>
                </a:cubicBezTo>
                <a:cubicBezTo>
                  <a:pt x="13707" y="24731"/>
                  <a:pt x="12175" y="25725"/>
                  <a:pt x="10842" y="26919"/>
                </a:cubicBezTo>
                <a:cubicBezTo>
                  <a:pt x="8714" y="28848"/>
                  <a:pt x="6705" y="30897"/>
                  <a:pt x="4715" y="32946"/>
                </a:cubicBezTo>
                <a:cubicBezTo>
                  <a:pt x="4437" y="33265"/>
                  <a:pt x="4258" y="34040"/>
                  <a:pt x="4437" y="34359"/>
                </a:cubicBezTo>
                <a:cubicBezTo>
                  <a:pt x="4755" y="34776"/>
                  <a:pt x="5252" y="35055"/>
                  <a:pt x="5790" y="35095"/>
                </a:cubicBezTo>
                <a:cubicBezTo>
                  <a:pt x="6185" y="35120"/>
                  <a:pt x="6580" y="35133"/>
                  <a:pt x="6973" y="35133"/>
                </a:cubicBezTo>
                <a:cubicBezTo>
                  <a:pt x="8771" y="35133"/>
                  <a:pt x="10533" y="34851"/>
                  <a:pt x="12215" y="34100"/>
                </a:cubicBezTo>
                <a:cubicBezTo>
                  <a:pt x="14204" y="33245"/>
                  <a:pt x="16154" y="32369"/>
                  <a:pt x="18123" y="31494"/>
                </a:cubicBezTo>
                <a:cubicBezTo>
                  <a:pt x="18401" y="31375"/>
                  <a:pt x="18660" y="31275"/>
                  <a:pt x="19078" y="31116"/>
                </a:cubicBezTo>
                <a:cubicBezTo>
                  <a:pt x="19078" y="31574"/>
                  <a:pt x="19098" y="31912"/>
                  <a:pt x="19078" y="32230"/>
                </a:cubicBezTo>
                <a:cubicBezTo>
                  <a:pt x="18819" y="35771"/>
                  <a:pt x="18481" y="39292"/>
                  <a:pt x="18302" y="42833"/>
                </a:cubicBezTo>
                <a:cubicBezTo>
                  <a:pt x="18203" y="44484"/>
                  <a:pt x="18362" y="46155"/>
                  <a:pt x="18461" y="47806"/>
                </a:cubicBezTo>
                <a:cubicBezTo>
                  <a:pt x="18521" y="48781"/>
                  <a:pt x="18978" y="49616"/>
                  <a:pt x="19973" y="49835"/>
                </a:cubicBezTo>
                <a:cubicBezTo>
                  <a:pt x="20106" y="49862"/>
                  <a:pt x="20234" y="49875"/>
                  <a:pt x="20355" y="49875"/>
                </a:cubicBezTo>
                <a:cubicBezTo>
                  <a:pt x="21140" y="49875"/>
                  <a:pt x="21680" y="49345"/>
                  <a:pt x="22042" y="48622"/>
                </a:cubicBezTo>
                <a:cubicBezTo>
                  <a:pt x="22400" y="47945"/>
                  <a:pt x="22678" y="47249"/>
                  <a:pt x="22937" y="46533"/>
                </a:cubicBezTo>
                <a:cubicBezTo>
                  <a:pt x="24131" y="43112"/>
                  <a:pt x="25304" y="39670"/>
                  <a:pt x="26498" y="36249"/>
                </a:cubicBezTo>
                <a:cubicBezTo>
                  <a:pt x="26677" y="35751"/>
                  <a:pt x="26935" y="35274"/>
                  <a:pt x="27274" y="34498"/>
                </a:cubicBezTo>
                <a:cubicBezTo>
                  <a:pt x="27811" y="35333"/>
                  <a:pt x="28209" y="35910"/>
                  <a:pt x="28586" y="36507"/>
                </a:cubicBezTo>
                <a:cubicBezTo>
                  <a:pt x="30377" y="39392"/>
                  <a:pt x="32167" y="42296"/>
                  <a:pt x="33977" y="45160"/>
                </a:cubicBezTo>
                <a:cubicBezTo>
                  <a:pt x="34415" y="45857"/>
                  <a:pt x="34952" y="46513"/>
                  <a:pt x="35549" y="47070"/>
                </a:cubicBezTo>
                <a:cubicBezTo>
                  <a:pt x="35872" y="47345"/>
                  <a:pt x="36219" y="47473"/>
                  <a:pt x="36545" y="47473"/>
                </a:cubicBezTo>
                <a:cubicBezTo>
                  <a:pt x="37161" y="47473"/>
                  <a:pt x="37700" y="47016"/>
                  <a:pt x="37856" y="46235"/>
                </a:cubicBezTo>
                <a:cubicBezTo>
                  <a:pt x="37976" y="45638"/>
                  <a:pt x="38016" y="45041"/>
                  <a:pt x="37976" y="44424"/>
                </a:cubicBezTo>
                <a:cubicBezTo>
                  <a:pt x="37777" y="40466"/>
                  <a:pt x="36464" y="36766"/>
                  <a:pt x="35330" y="32986"/>
                </a:cubicBezTo>
                <a:cubicBezTo>
                  <a:pt x="35211" y="32608"/>
                  <a:pt x="35151" y="32190"/>
                  <a:pt x="35032" y="31614"/>
                </a:cubicBezTo>
                <a:lnTo>
                  <a:pt x="35032" y="31614"/>
                </a:lnTo>
                <a:cubicBezTo>
                  <a:pt x="35430" y="31753"/>
                  <a:pt x="35589" y="31812"/>
                  <a:pt x="35768" y="31852"/>
                </a:cubicBezTo>
                <a:cubicBezTo>
                  <a:pt x="39169" y="32847"/>
                  <a:pt x="42571" y="33842"/>
                  <a:pt x="45993" y="34717"/>
                </a:cubicBezTo>
                <a:cubicBezTo>
                  <a:pt x="46115" y="34751"/>
                  <a:pt x="46258" y="34767"/>
                  <a:pt x="46409" y="34767"/>
                </a:cubicBezTo>
                <a:cubicBezTo>
                  <a:pt x="46873" y="34767"/>
                  <a:pt x="47404" y="34614"/>
                  <a:pt x="47584" y="34359"/>
                </a:cubicBezTo>
                <a:cubicBezTo>
                  <a:pt x="47882" y="33941"/>
                  <a:pt x="47942" y="33006"/>
                  <a:pt x="47664" y="32588"/>
                </a:cubicBezTo>
                <a:cubicBezTo>
                  <a:pt x="46211" y="30500"/>
                  <a:pt x="44759" y="28371"/>
                  <a:pt x="43009" y="26521"/>
                </a:cubicBezTo>
                <a:cubicBezTo>
                  <a:pt x="40820" y="24174"/>
                  <a:pt x="37936" y="22741"/>
                  <a:pt x="35111" y="21289"/>
                </a:cubicBezTo>
                <a:cubicBezTo>
                  <a:pt x="34753" y="21110"/>
                  <a:pt x="34435" y="20911"/>
                  <a:pt x="33977" y="20633"/>
                </a:cubicBezTo>
                <a:cubicBezTo>
                  <a:pt x="34415" y="20314"/>
                  <a:pt x="34713" y="20155"/>
                  <a:pt x="34972" y="19937"/>
                </a:cubicBezTo>
                <a:cubicBezTo>
                  <a:pt x="37677" y="17728"/>
                  <a:pt x="40403" y="15500"/>
                  <a:pt x="43128" y="13292"/>
                </a:cubicBezTo>
                <a:cubicBezTo>
                  <a:pt x="43784" y="12735"/>
                  <a:pt x="43884" y="11940"/>
                  <a:pt x="43446" y="11363"/>
                </a:cubicBezTo>
                <a:cubicBezTo>
                  <a:pt x="43274" y="11133"/>
                  <a:pt x="42770" y="11007"/>
                  <a:pt x="42323" y="11007"/>
                </a:cubicBezTo>
                <a:cubicBezTo>
                  <a:pt x="42151" y="11007"/>
                  <a:pt x="41988" y="11026"/>
                  <a:pt x="41855" y="11064"/>
                </a:cubicBezTo>
                <a:cubicBezTo>
                  <a:pt x="37160" y="12536"/>
                  <a:pt x="32505" y="14048"/>
                  <a:pt x="27831" y="15540"/>
                </a:cubicBezTo>
                <a:cubicBezTo>
                  <a:pt x="27671" y="15580"/>
                  <a:pt x="27512" y="15600"/>
                  <a:pt x="27333" y="15600"/>
                </a:cubicBezTo>
                <a:cubicBezTo>
                  <a:pt x="27254" y="15361"/>
                  <a:pt x="27174" y="15103"/>
                  <a:pt x="27114" y="14864"/>
                </a:cubicBezTo>
                <a:cubicBezTo>
                  <a:pt x="26597" y="12039"/>
                  <a:pt x="26100" y="9214"/>
                  <a:pt x="25603" y="6390"/>
                </a:cubicBezTo>
                <a:cubicBezTo>
                  <a:pt x="25324" y="4738"/>
                  <a:pt x="25085" y="3087"/>
                  <a:pt x="24807" y="1456"/>
                </a:cubicBezTo>
                <a:cubicBezTo>
                  <a:pt x="24673" y="692"/>
                  <a:pt x="24301" y="1"/>
                  <a:pt x="234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9"/>
          <p:cNvSpPr txBox="1"/>
          <p:nvPr>
            <p:ph type="ctrTitle"/>
          </p:nvPr>
        </p:nvSpPr>
        <p:spPr>
          <a:xfrm>
            <a:off x="2026450" y="448275"/>
            <a:ext cx="3897300" cy="31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Romantic Relationship with  POSTMAN</a:t>
            </a:r>
            <a:endParaRPr/>
          </a:p>
        </p:txBody>
      </p:sp>
      <p:sp>
        <p:nvSpPr>
          <p:cNvPr id="342" name="Google Shape;342;p29"/>
          <p:cNvSpPr txBox="1"/>
          <p:nvPr>
            <p:ph idx="1" type="subTitle"/>
          </p:nvPr>
        </p:nvSpPr>
        <p:spPr>
          <a:xfrm>
            <a:off x="1983825" y="3931300"/>
            <a:ext cx="40659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By Földi Krizsán Ildikó</a:t>
            </a:r>
            <a:endParaRPr b="1">
              <a:solidFill>
                <a:schemeClr val="accent3"/>
              </a:solidFill>
            </a:endParaRPr>
          </a:p>
        </p:txBody>
      </p:sp>
      <p:pic>
        <p:nvPicPr>
          <p:cNvPr id="343" name="Google Shape;3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4710" y="1385511"/>
            <a:ext cx="3228989" cy="2254938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9"/>
          <p:cNvSpPr/>
          <p:nvPr/>
        </p:nvSpPr>
        <p:spPr>
          <a:xfrm>
            <a:off x="6864575" y="3931292"/>
            <a:ext cx="188801" cy="202427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9"/>
          <p:cNvSpPr/>
          <p:nvPr/>
        </p:nvSpPr>
        <p:spPr>
          <a:xfrm>
            <a:off x="5966364" y="1102875"/>
            <a:ext cx="319332" cy="298476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6" name="Google Shape;34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" y="0"/>
            <a:ext cx="1983830" cy="141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8"/>
          <p:cNvSpPr txBox="1"/>
          <p:nvPr>
            <p:ph type="title"/>
          </p:nvPr>
        </p:nvSpPr>
        <p:spPr>
          <a:xfrm>
            <a:off x="720000" y="445025"/>
            <a:ext cx="7704000" cy="15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I achieve with Postman?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Even though Jira wasn't thrilled about this connection at first...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8"/>
          <p:cNvSpPr txBox="1"/>
          <p:nvPr>
            <p:ph idx="3" type="subTitle"/>
          </p:nvPr>
        </p:nvSpPr>
        <p:spPr>
          <a:xfrm>
            <a:off x="1336975" y="1725275"/>
            <a:ext cx="6236700" cy="2655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/>
              <a:t>I get all the events from my Jira </a:t>
            </a:r>
            <a:r>
              <a:rPr lang="en"/>
              <a:t>account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/>
              <a:t>I get all the issues from my Jira account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/>
              <a:t>I set the key of first issue as a Collection variable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/>
              <a:t>I use this variable to get the details of issue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/>
              <a:t>I can create an issue in my First project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/>
              <a:t>I save the key of that issue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/>
              <a:t>I can delete the created issue - nevel leave trash after testing!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325" y="783750"/>
            <a:ext cx="6180574" cy="40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39"/>
          <p:cNvSpPr txBox="1"/>
          <p:nvPr>
            <p:ph type="title"/>
          </p:nvPr>
        </p:nvSpPr>
        <p:spPr>
          <a:xfrm>
            <a:off x="2232475" y="254550"/>
            <a:ext cx="385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</a:t>
            </a:r>
            <a:endParaRPr/>
          </a:p>
        </p:txBody>
      </p:sp>
      <p:pic>
        <p:nvPicPr>
          <p:cNvPr id="449" name="Google Shape;44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252" y="1544360"/>
            <a:ext cx="2011072" cy="1838704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39"/>
          <p:cNvSpPr/>
          <p:nvPr/>
        </p:nvSpPr>
        <p:spPr>
          <a:xfrm>
            <a:off x="5776351" y="3383063"/>
            <a:ext cx="456177" cy="439774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9"/>
          <p:cNvSpPr/>
          <p:nvPr/>
        </p:nvSpPr>
        <p:spPr>
          <a:xfrm>
            <a:off x="614509" y="3436069"/>
            <a:ext cx="213086" cy="228465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9"/>
          <p:cNvSpPr/>
          <p:nvPr/>
        </p:nvSpPr>
        <p:spPr>
          <a:xfrm rot="1498690">
            <a:off x="120597" y="1673583"/>
            <a:ext cx="181595" cy="194701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9"/>
          <p:cNvSpPr/>
          <p:nvPr/>
        </p:nvSpPr>
        <p:spPr>
          <a:xfrm>
            <a:off x="6307301" y="2015988"/>
            <a:ext cx="456177" cy="439774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39"/>
          <p:cNvSpPr/>
          <p:nvPr/>
        </p:nvSpPr>
        <p:spPr>
          <a:xfrm>
            <a:off x="7963959" y="2457519"/>
            <a:ext cx="213086" cy="228465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9"/>
          <p:cNvSpPr/>
          <p:nvPr/>
        </p:nvSpPr>
        <p:spPr>
          <a:xfrm>
            <a:off x="7701048" y="3927101"/>
            <a:ext cx="195607" cy="221048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0"/>
          <p:cNvSpPr txBox="1"/>
          <p:nvPr>
            <p:ph idx="5" type="subTitle"/>
          </p:nvPr>
        </p:nvSpPr>
        <p:spPr>
          <a:xfrm>
            <a:off x="1372700" y="4486444"/>
            <a:ext cx="1986000" cy="3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comment…</a:t>
            </a:r>
            <a:endParaRPr b="1"/>
          </a:p>
        </p:txBody>
      </p:sp>
      <p:sp>
        <p:nvSpPr>
          <p:cNvPr id="461" name="Google Shape;461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thought it was too early to: </a:t>
            </a:r>
            <a:endParaRPr/>
          </a:p>
        </p:txBody>
      </p:sp>
      <p:sp>
        <p:nvSpPr>
          <p:cNvPr id="462" name="Google Shape;462;p40"/>
          <p:cNvSpPr txBox="1"/>
          <p:nvPr>
            <p:ph idx="1" type="subTitle"/>
          </p:nvPr>
        </p:nvSpPr>
        <p:spPr>
          <a:xfrm>
            <a:off x="1331950" y="1638650"/>
            <a:ext cx="41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global variables instead collection variables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not skip the next test?</a:t>
            </a:r>
            <a:endParaRPr/>
          </a:p>
        </p:txBody>
      </p:sp>
      <p:sp>
        <p:nvSpPr>
          <p:cNvPr id="463" name="Google Shape;463;p40"/>
          <p:cNvSpPr txBox="1"/>
          <p:nvPr>
            <p:ph idx="3" type="subTitle"/>
          </p:nvPr>
        </p:nvSpPr>
        <p:spPr>
          <a:xfrm>
            <a:off x="1331950" y="2744225"/>
            <a:ext cx="34599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Uhh… Ohh…</a:t>
            </a:r>
            <a:r>
              <a:rPr lang="en"/>
              <a:t>It will just be too much now</a:t>
            </a:r>
            <a:endParaRPr/>
          </a:p>
        </p:txBody>
      </p:sp>
      <p:sp>
        <p:nvSpPr>
          <p:cNvPr id="464" name="Google Shape;464;p40"/>
          <p:cNvSpPr txBox="1"/>
          <p:nvPr>
            <p:ph idx="4" type="subTitle"/>
          </p:nvPr>
        </p:nvSpPr>
        <p:spPr>
          <a:xfrm>
            <a:off x="1331950" y="3667400"/>
            <a:ext cx="32124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I'm really looking forward to this part.</a:t>
            </a:r>
            <a:endParaRPr b="1"/>
          </a:p>
        </p:txBody>
      </p:sp>
      <p:sp>
        <p:nvSpPr>
          <p:cNvPr id="465" name="Google Shape;465;p40"/>
          <p:cNvSpPr txBox="1"/>
          <p:nvPr>
            <p:ph idx="7" type="subTitle"/>
          </p:nvPr>
        </p:nvSpPr>
        <p:spPr>
          <a:xfrm>
            <a:off x="1331950" y="1169925"/>
            <a:ext cx="52743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Debug monitors</a:t>
            </a:r>
            <a:endParaRPr/>
          </a:p>
        </p:txBody>
      </p:sp>
      <p:sp>
        <p:nvSpPr>
          <p:cNvPr id="466" name="Google Shape;466;p40"/>
          <p:cNvSpPr txBox="1"/>
          <p:nvPr>
            <p:ph idx="9" type="subTitle"/>
          </p:nvPr>
        </p:nvSpPr>
        <p:spPr>
          <a:xfrm>
            <a:off x="1331950" y="2187350"/>
            <a:ext cx="17544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Newman</a:t>
            </a:r>
            <a:endParaRPr/>
          </a:p>
        </p:txBody>
      </p:sp>
      <p:sp>
        <p:nvSpPr>
          <p:cNvPr id="467" name="Google Shape;467;p40"/>
          <p:cNvSpPr txBox="1"/>
          <p:nvPr>
            <p:ph idx="13" type="subTitle"/>
          </p:nvPr>
        </p:nvSpPr>
        <p:spPr>
          <a:xfrm>
            <a:off x="1372700" y="3122513"/>
            <a:ext cx="17544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Reports</a:t>
            </a:r>
            <a:endParaRPr/>
          </a:p>
        </p:txBody>
      </p:sp>
      <p:sp>
        <p:nvSpPr>
          <p:cNvPr id="468" name="Google Shape;468;p40"/>
          <p:cNvSpPr txBox="1"/>
          <p:nvPr>
            <p:ph idx="14" type="subTitle"/>
          </p:nvPr>
        </p:nvSpPr>
        <p:spPr>
          <a:xfrm>
            <a:off x="1331947" y="4057710"/>
            <a:ext cx="1986000" cy="5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CI/CD</a:t>
            </a:r>
            <a:endParaRPr/>
          </a:p>
        </p:txBody>
      </p:sp>
      <p:cxnSp>
        <p:nvCxnSpPr>
          <p:cNvPr id="469" name="Google Shape;469;p40"/>
          <p:cNvCxnSpPr/>
          <p:nvPr/>
        </p:nvCxnSpPr>
        <p:spPr>
          <a:xfrm flipH="1">
            <a:off x="1250361" y="1141500"/>
            <a:ext cx="26400" cy="3577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dashDot"/>
            <a:round/>
            <a:headEnd len="med" w="med" type="none"/>
            <a:tailEnd len="med" w="med" type="none"/>
          </a:ln>
        </p:spPr>
      </p:cxnSp>
      <p:pic>
        <p:nvPicPr>
          <p:cNvPr id="470" name="Google Shape;47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3575" y="2047800"/>
            <a:ext cx="2920838" cy="208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5251" y="1913331"/>
            <a:ext cx="1273825" cy="1209188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40"/>
          <p:cNvSpPr/>
          <p:nvPr/>
        </p:nvSpPr>
        <p:spPr>
          <a:xfrm>
            <a:off x="7644475" y="1169925"/>
            <a:ext cx="1329000" cy="7434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Slow down a bit Mr. Postman</a:t>
            </a:r>
            <a:endParaRPr sz="800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1"/>
          <p:cNvSpPr txBox="1"/>
          <p:nvPr>
            <p:ph type="title"/>
          </p:nvPr>
        </p:nvSpPr>
        <p:spPr>
          <a:xfrm>
            <a:off x="2489588" y="863275"/>
            <a:ext cx="41517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78" name="Google Shape;478;p41"/>
          <p:cNvSpPr txBox="1"/>
          <p:nvPr/>
        </p:nvSpPr>
        <p:spPr>
          <a:xfrm>
            <a:off x="2514325" y="2558425"/>
            <a:ext cx="4151700" cy="43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Hind"/>
                <a:ea typeface="Hind"/>
                <a:cs typeface="Hind"/>
                <a:sym typeface="Hind"/>
              </a:rPr>
              <a:t>Do you have </a:t>
            </a:r>
            <a:r>
              <a:rPr b="1" lang="en" sz="1600">
                <a:solidFill>
                  <a:schemeClr val="accent3"/>
                </a:solidFill>
                <a:latin typeface="Hind"/>
                <a:ea typeface="Hind"/>
                <a:cs typeface="Hind"/>
                <a:sym typeface="Hind"/>
              </a:rPr>
              <a:t>any questions?</a:t>
            </a:r>
            <a:endParaRPr b="1" sz="1000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79" name="Google Shape;479;p41"/>
          <p:cNvSpPr/>
          <p:nvPr/>
        </p:nvSpPr>
        <p:spPr>
          <a:xfrm>
            <a:off x="2249300" y="3562700"/>
            <a:ext cx="4632300" cy="692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0"/>
          <p:cNvSpPr txBox="1"/>
          <p:nvPr>
            <p:ph type="title"/>
          </p:nvPr>
        </p:nvSpPr>
        <p:spPr>
          <a:xfrm>
            <a:off x="814400" y="93262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for starting API testing:</a:t>
            </a:r>
            <a:endParaRPr/>
          </a:p>
        </p:txBody>
      </p:sp>
      <p:sp>
        <p:nvSpPr>
          <p:cNvPr id="352" name="Google Shape;352;p30"/>
          <p:cNvSpPr txBox="1"/>
          <p:nvPr/>
        </p:nvSpPr>
        <p:spPr>
          <a:xfrm>
            <a:off x="1470675" y="1706625"/>
            <a:ext cx="7353600" cy="23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It all started with a </a:t>
            </a: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job interview</a:t>
            </a: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. At a job interview, they asked the question: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Mr. Senior: 	"How well do you know (the) Postman?".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Me:  		"Well... well... I haven't really made any requests for that sort of thing..."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Mr. Senior: 	</a:t>
            </a: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"You should have..."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353" name="Google Shape;35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1373" y="3366075"/>
            <a:ext cx="1701125" cy="164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I asked some friends for advice</a:t>
            </a:r>
            <a:endParaRPr/>
          </a:p>
        </p:txBody>
      </p:sp>
      <p:sp>
        <p:nvSpPr>
          <p:cNvPr id="359" name="Google Shape;359;p31"/>
          <p:cNvSpPr txBox="1"/>
          <p:nvPr>
            <p:ph idx="5" type="title"/>
          </p:nvPr>
        </p:nvSpPr>
        <p:spPr>
          <a:xfrm>
            <a:off x="1147430" y="1360650"/>
            <a:ext cx="9039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0" name="Google Shape;360;p31"/>
          <p:cNvSpPr txBox="1"/>
          <p:nvPr>
            <p:ph idx="7" type="title"/>
          </p:nvPr>
        </p:nvSpPr>
        <p:spPr>
          <a:xfrm>
            <a:off x="4748531" y="1360650"/>
            <a:ext cx="9039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1" name="Google Shape;361;p31"/>
          <p:cNvSpPr txBox="1"/>
          <p:nvPr>
            <p:ph idx="6" type="title"/>
          </p:nvPr>
        </p:nvSpPr>
        <p:spPr>
          <a:xfrm>
            <a:off x="2641705" y="3083099"/>
            <a:ext cx="9039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2" name="Google Shape;362;p31"/>
          <p:cNvSpPr txBox="1"/>
          <p:nvPr>
            <p:ph idx="9" type="subTitle"/>
          </p:nvPr>
        </p:nvSpPr>
        <p:spPr>
          <a:xfrm>
            <a:off x="2146675" y="1360650"/>
            <a:ext cx="2179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YouTube</a:t>
            </a:r>
            <a:endParaRPr/>
          </a:p>
        </p:txBody>
      </p:sp>
      <p:sp>
        <p:nvSpPr>
          <p:cNvPr id="363" name="Google Shape;363;p31"/>
          <p:cNvSpPr txBox="1"/>
          <p:nvPr>
            <p:ph idx="13" type="subTitle"/>
          </p:nvPr>
        </p:nvSpPr>
        <p:spPr>
          <a:xfrm>
            <a:off x="5712935" y="1360650"/>
            <a:ext cx="21792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</a:t>
            </a:r>
            <a:endParaRPr/>
          </a:p>
        </p:txBody>
      </p:sp>
      <p:sp>
        <p:nvSpPr>
          <p:cNvPr id="364" name="Google Shape;364;p31"/>
          <p:cNvSpPr txBox="1"/>
          <p:nvPr>
            <p:ph idx="14" type="subTitle"/>
          </p:nvPr>
        </p:nvSpPr>
        <p:spPr>
          <a:xfrm>
            <a:off x="3656708" y="3083100"/>
            <a:ext cx="21792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GPT</a:t>
            </a:r>
            <a:endParaRPr/>
          </a:p>
        </p:txBody>
      </p:sp>
      <p:sp>
        <p:nvSpPr>
          <p:cNvPr id="365" name="Google Shape;365;p31"/>
          <p:cNvSpPr/>
          <p:nvPr/>
        </p:nvSpPr>
        <p:spPr>
          <a:xfrm>
            <a:off x="8103557" y="3834243"/>
            <a:ext cx="195605" cy="209722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6" name="Google Shape;366;p31"/>
          <p:cNvCxnSpPr/>
          <p:nvPr/>
        </p:nvCxnSpPr>
        <p:spPr>
          <a:xfrm>
            <a:off x="1147425" y="2827200"/>
            <a:ext cx="6896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dashDot"/>
            <a:round/>
            <a:headEnd len="med" w="med" type="none"/>
            <a:tailEnd len="med" w="med" type="none"/>
          </a:ln>
        </p:spPr>
      </p:cxnSp>
      <p:pic>
        <p:nvPicPr>
          <p:cNvPr id="367" name="Google Shape;3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1487" y="1791774"/>
            <a:ext cx="2573938" cy="98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8300" y="3653549"/>
            <a:ext cx="3834767" cy="111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6458" y="1998599"/>
            <a:ext cx="4176466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/>
          <p:nvPr>
            <p:ph type="title"/>
          </p:nvPr>
        </p:nvSpPr>
        <p:spPr>
          <a:xfrm>
            <a:off x="133725" y="560200"/>
            <a:ext cx="77547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Project from YouTube</a:t>
            </a:r>
            <a:endParaRPr sz="4000"/>
          </a:p>
        </p:txBody>
      </p:sp>
      <p:sp>
        <p:nvSpPr>
          <p:cNvPr id="375" name="Google Shape;375;p32"/>
          <p:cNvSpPr txBox="1"/>
          <p:nvPr>
            <p:ph idx="1" type="subTitle"/>
          </p:nvPr>
        </p:nvSpPr>
        <p:spPr>
          <a:xfrm>
            <a:off x="5992875" y="1911125"/>
            <a:ext cx="3059400" cy="11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lang="en"/>
              <a:t>ver 2 hours of video about Posman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 commercials every 5 minutes</a:t>
            </a:r>
            <a:endParaRPr/>
          </a:p>
        </p:txBody>
      </p:sp>
      <p:pic>
        <p:nvPicPr>
          <p:cNvPr id="376" name="Google Shape;3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800" y="1911125"/>
            <a:ext cx="4739776" cy="2666126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2"/>
          <p:cNvSpPr txBox="1"/>
          <p:nvPr/>
        </p:nvSpPr>
        <p:spPr>
          <a:xfrm>
            <a:off x="1211150" y="1439225"/>
            <a:ext cx="4215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Postman Beginner's Course - API Testing by </a:t>
            </a:r>
            <a:endParaRPr b="1" sz="2300">
              <a:solidFill>
                <a:srgbClr val="0F0F0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378" name="Google Shape;37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7325" y="1479222"/>
            <a:ext cx="1069250" cy="27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1750" y="3163050"/>
            <a:ext cx="2669651" cy="6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2"/>
          <p:cNvSpPr txBox="1"/>
          <p:nvPr/>
        </p:nvSpPr>
        <p:spPr>
          <a:xfrm>
            <a:off x="6268150" y="3995250"/>
            <a:ext cx="27054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{{Don’t forget the elections}}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381" name="Google Shape;381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53600" y="4317725"/>
            <a:ext cx="665625" cy="66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3"/>
          <p:cNvSpPr txBox="1"/>
          <p:nvPr>
            <p:ph type="title"/>
          </p:nvPr>
        </p:nvSpPr>
        <p:spPr>
          <a:xfrm>
            <a:off x="2966475" y="613450"/>
            <a:ext cx="41490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It has a dark mode </a:t>
            </a:r>
            <a:endParaRPr sz="2700"/>
          </a:p>
        </p:txBody>
      </p:sp>
      <p:sp>
        <p:nvSpPr>
          <p:cNvPr id="387" name="Google Shape;387;p33"/>
          <p:cNvSpPr txBox="1"/>
          <p:nvPr>
            <p:ph idx="1" type="subTitle"/>
          </p:nvPr>
        </p:nvSpPr>
        <p:spPr>
          <a:xfrm>
            <a:off x="5017675" y="4718800"/>
            <a:ext cx="40326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</a:rPr>
              <a:t>I knew I’d like it</a:t>
            </a:r>
            <a:endParaRPr b="1">
              <a:solidFill>
                <a:schemeClr val="accent3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3"/>
                </a:solidFill>
              </a:rPr>
              <a:t>IN 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388" name="Google Shape;3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047" y="572652"/>
            <a:ext cx="1990549" cy="1889546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33"/>
          <p:cNvSpPr/>
          <p:nvPr/>
        </p:nvSpPr>
        <p:spPr>
          <a:xfrm>
            <a:off x="2489622" y="193339"/>
            <a:ext cx="166689" cy="178720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3"/>
          <p:cNvSpPr/>
          <p:nvPr/>
        </p:nvSpPr>
        <p:spPr>
          <a:xfrm>
            <a:off x="3957111" y="80830"/>
            <a:ext cx="418822" cy="40376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3"/>
          <p:cNvSpPr/>
          <p:nvPr/>
        </p:nvSpPr>
        <p:spPr>
          <a:xfrm>
            <a:off x="6937427" y="734059"/>
            <a:ext cx="494681" cy="443101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3"/>
          <p:cNvSpPr/>
          <p:nvPr/>
        </p:nvSpPr>
        <p:spPr>
          <a:xfrm>
            <a:off x="173999" y="1207805"/>
            <a:ext cx="195605" cy="209722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3"/>
          <p:cNvSpPr/>
          <p:nvPr/>
        </p:nvSpPr>
        <p:spPr>
          <a:xfrm rot="1498894">
            <a:off x="494415" y="1928267"/>
            <a:ext cx="166693" cy="178723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0996" y="1450150"/>
            <a:ext cx="5715000" cy="305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4"/>
          <p:cNvSpPr txBox="1"/>
          <p:nvPr>
            <p:ph type="title"/>
          </p:nvPr>
        </p:nvSpPr>
        <p:spPr>
          <a:xfrm>
            <a:off x="401100" y="424700"/>
            <a:ext cx="7793100" cy="10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hour of video is revising the basics of API testing: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4"/>
          <p:cNvSpPr txBox="1"/>
          <p:nvPr>
            <p:ph idx="1" type="subTitle"/>
          </p:nvPr>
        </p:nvSpPr>
        <p:spPr>
          <a:xfrm>
            <a:off x="1336975" y="1725275"/>
            <a:ext cx="4191900" cy="23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ind"/>
              <a:buChar char="●"/>
            </a:pPr>
            <a:r>
              <a:rPr lang="en"/>
              <a:t>Collections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ind"/>
              <a:buChar char="●"/>
            </a:pPr>
            <a:r>
              <a:rPr lang="en"/>
              <a:t>Variables (set url as Variable)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ind"/>
              <a:buChar char="●"/>
            </a:pPr>
            <a:r>
              <a:rPr lang="en"/>
              <a:t>Parameters (?type=fiction)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ind"/>
              <a:buChar char="●"/>
            </a:pPr>
            <a:r>
              <a:rPr lang="en"/>
              <a:t>Random test data (“{{$randomFullName}}”)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ind"/>
              <a:buChar char="●"/>
            </a:pPr>
            <a:r>
              <a:rPr lang="en"/>
              <a:t>Authentication (token)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ind"/>
              <a:buChar char="●"/>
            </a:pPr>
            <a:r>
              <a:rPr lang="en"/>
              <a:t>Requests : GET, PUT, PATCH, DELETE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Just the regular things, nothing special…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4"/>
          <p:cNvSpPr/>
          <p:nvPr/>
        </p:nvSpPr>
        <p:spPr>
          <a:xfrm>
            <a:off x="6075077" y="4260438"/>
            <a:ext cx="183777" cy="209945"/>
          </a:xfrm>
          <a:custGeom>
            <a:rect b="b" l="l" r="r" t="t"/>
            <a:pathLst>
              <a:path extrusionOk="0" h="22660" w="20052">
                <a:moveTo>
                  <a:pt x="14195" y="2619"/>
                </a:moveTo>
                <a:cubicBezTo>
                  <a:pt x="16143" y="2619"/>
                  <a:pt x="17431" y="4317"/>
                  <a:pt x="16869" y="6329"/>
                </a:cubicBezTo>
                <a:cubicBezTo>
                  <a:pt x="16571" y="7384"/>
                  <a:pt x="16073" y="8358"/>
                  <a:pt x="15397" y="9234"/>
                </a:cubicBezTo>
                <a:cubicBezTo>
                  <a:pt x="12891" y="12496"/>
                  <a:pt x="10324" y="15699"/>
                  <a:pt x="8076" y="19379"/>
                </a:cubicBezTo>
                <a:cubicBezTo>
                  <a:pt x="5749" y="15957"/>
                  <a:pt x="3939" y="12436"/>
                  <a:pt x="2765" y="8617"/>
                </a:cubicBezTo>
                <a:cubicBezTo>
                  <a:pt x="2248" y="6906"/>
                  <a:pt x="2228" y="5136"/>
                  <a:pt x="3422" y="3584"/>
                </a:cubicBezTo>
                <a:cubicBezTo>
                  <a:pt x="3749" y="3180"/>
                  <a:pt x="4070" y="2980"/>
                  <a:pt x="4415" y="2980"/>
                </a:cubicBezTo>
                <a:cubicBezTo>
                  <a:pt x="4699" y="2980"/>
                  <a:pt x="4999" y="3116"/>
                  <a:pt x="5331" y="3385"/>
                </a:cubicBezTo>
                <a:cubicBezTo>
                  <a:pt x="6127" y="4002"/>
                  <a:pt x="6684" y="4897"/>
                  <a:pt x="6923" y="5892"/>
                </a:cubicBezTo>
                <a:cubicBezTo>
                  <a:pt x="7119" y="6560"/>
                  <a:pt x="7297" y="7424"/>
                  <a:pt x="8108" y="7424"/>
                </a:cubicBezTo>
                <a:cubicBezTo>
                  <a:pt x="8118" y="7424"/>
                  <a:pt x="8127" y="7424"/>
                  <a:pt x="8136" y="7423"/>
                </a:cubicBezTo>
                <a:cubicBezTo>
                  <a:pt x="8912" y="7384"/>
                  <a:pt x="9310" y="6747"/>
                  <a:pt x="9728" y="5971"/>
                </a:cubicBezTo>
                <a:cubicBezTo>
                  <a:pt x="10543" y="4419"/>
                  <a:pt x="11697" y="3007"/>
                  <a:pt x="13607" y="2669"/>
                </a:cubicBezTo>
                <a:cubicBezTo>
                  <a:pt x="13808" y="2635"/>
                  <a:pt x="14004" y="2619"/>
                  <a:pt x="14195" y="2619"/>
                </a:cubicBezTo>
                <a:close/>
                <a:moveTo>
                  <a:pt x="14017" y="0"/>
                </a:moveTo>
                <a:cubicBezTo>
                  <a:pt x="13940" y="0"/>
                  <a:pt x="13863" y="1"/>
                  <a:pt x="13786" y="3"/>
                </a:cubicBezTo>
                <a:cubicBezTo>
                  <a:pt x="11597" y="341"/>
                  <a:pt x="9867" y="1396"/>
                  <a:pt x="8713" y="3425"/>
                </a:cubicBezTo>
                <a:cubicBezTo>
                  <a:pt x="8136" y="2609"/>
                  <a:pt x="7420" y="1893"/>
                  <a:pt x="6585" y="1336"/>
                </a:cubicBezTo>
                <a:cubicBezTo>
                  <a:pt x="5918" y="867"/>
                  <a:pt x="5215" y="640"/>
                  <a:pt x="4530" y="640"/>
                </a:cubicBezTo>
                <a:cubicBezTo>
                  <a:pt x="3559" y="640"/>
                  <a:pt x="2625" y="1098"/>
                  <a:pt x="1890" y="1973"/>
                </a:cubicBezTo>
                <a:cubicBezTo>
                  <a:pt x="895" y="3126"/>
                  <a:pt x="438" y="4479"/>
                  <a:pt x="259" y="5971"/>
                </a:cubicBezTo>
                <a:cubicBezTo>
                  <a:pt x="0" y="8239"/>
                  <a:pt x="776" y="10228"/>
                  <a:pt x="1552" y="12277"/>
                </a:cubicBezTo>
                <a:cubicBezTo>
                  <a:pt x="2745" y="15559"/>
                  <a:pt x="4376" y="18663"/>
                  <a:pt x="6425" y="21507"/>
                </a:cubicBezTo>
                <a:cubicBezTo>
                  <a:pt x="6980" y="22276"/>
                  <a:pt x="7563" y="22659"/>
                  <a:pt x="8128" y="22659"/>
                </a:cubicBezTo>
                <a:cubicBezTo>
                  <a:pt x="8719" y="22659"/>
                  <a:pt x="9289" y="22241"/>
                  <a:pt x="9787" y="21408"/>
                </a:cubicBezTo>
                <a:cubicBezTo>
                  <a:pt x="11697" y="18245"/>
                  <a:pt x="13945" y="15360"/>
                  <a:pt x="16292" y="12516"/>
                </a:cubicBezTo>
                <a:cubicBezTo>
                  <a:pt x="17804" y="10686"/>
                  <a:pt x="19236" y="8816"/>
                  <a:pt x="19813" y="6449"/>
                </a:cubicBezTo>
                <a:cubicBezTo>
                  <a:pt x="19853" y="6369"/>
                  <a:pt x="19972" y="6309"/>
                  <a:pt x="20052" y="6250"/>
                </a:cubicBezTo>
                <a:lnTo>
                  <a:pt x="20052" y="5116"/>
                </a:lnTo>
                <a:cubicBezTo>
                  <a:pt x="19753" y="5036"/>
                  <a:pt x="19833" y="4758"/>
                  <a:pt x="19773" y="4559"/>
                </a:cubicBezTo>
                <a:cubicBezTo>
                  <a:pt x="19017" y="1551"/>
                  <a:pt x="17067" y="0"/>
                  <a:pt x="14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4"/>
          <p:cNvSpPr/>
          <p:nvPr/>
        </p:nvSpPr>
        <p:spPr>
          <a:xfrm>
            <a:off x="3214342" y="4531999"/>
            <a:ext cx="183793" cy="199185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4"/>
          <p:cNvSpPr/>
          <p:nvPr/>
        </p:nvSpPr>
        <p:spPr>
          <a:xfrm rot="-2240669">
            <a:off x="267843" y="3285912"/>
            <a:ext cx="223051" cy="209086"/>
          </a:xfrm>
          <a:custGeom>
            <a:rect b="b" l="l" r="r" t="t"/>
            <a:pathLst>
              <a:path extrusionOk="0" h="33860" w="36226">
                <a:moveTo>
                  <a:pt x="20192" y="8979"/>
                </a:moveTo>
                <a:cubicBezTo>
                  <a:pt x="20490" y="10152"/>
                  <a:pt x="20749" y="11346"/>
                  <a:pt x="21067" y="12500"/>
                </a:cubicBezTo>
                <a:cubicBezTo>
                  <a:pt x="21488" y="14141"/>
                  <a:pt x="21879" y="14773"/>
                  <a:pt x="22875" y="14773"/>
                </a:cubicBezTo>
                <a:cubicBezTo>
                  <a:pt x="23292" y="14773"/>
                  <a:pt x="23814" y="14662"/>
                  <a:pt x="24488" y="14469"/>
                </a:cubicBezTo>
                <a:cubicBezTo>
                  <a:pt x="25453" y="14201"/>
                  <a:pt x="26430" y="14126"/>
                  <a:pt x="27413" y="14126"/>
                </a:cubicBezTo>
                <a:cubicBezTo>
                  <a:pt x="28620" y="14126"/>
                  <a:pt x="29836" y="14239"/>
                  <a:pt x="31053" y="14250"/>
                </a:cubicBezTo>
                <a:cubicBezTo>
                  <a:pt x="28964" y="15623"/>
                  <a:pt x="26776" y="16757"/>
                  <a:pt x="24389" y="17453"/>
                </a:cubicBezTo>
                <a:cubicBezTo>
                  <a:pt x="23136" y="17811"/>
                  <a:pt x="22718" y="18288"/>
                  <a:pt x="22877" y="19641"/>
                </a:cubicBezTo>
                <a:cubicBezTo>
                  <a:pt x="23076" y="21511"/>
                  <a:pt x="23394" y="23361"/>
                  <a:pt x="23653" y="25231"/>
                </a:cubicBezTo>
                <a:cubicBezTo>
                  <a:pt x="23733" y="25688"/>
                  <a:pt x="23752" y="26146"/>
                  <a:pt x="23713" y="26603"/>
                </a:cubicBezTo>
                <a:cubicBezTo>
                  <a:pt x="22738" y="25171"/>
                  <a:pt x="21664" y="23819"/>
                  <a:pt x="20669" y="22406"/>
                </a:cubicBezTo>
                <a:cubicBezTo>
                  <a:pt x="19940" y="21384"/>
                  <a:pt x="19335" y="20881"/>
                  <a:pt x="18696" y="20881"/>
                </a:cubicBezTo>
                <a:cubicBezTo>
                  <a:pt x="18079" y="20881"/>
                  <a:pt x="17431" y="21349"/>
                  <a:pt x="16611" y="22267"/>
                </a:cubicBezTo>
                <a:cubicBezTo>
                  <a:pt x="15059" y="24017"/>
                  <a:pt x="13349" y="25609"/>
                  <a:pt x="11697" y="27260"/>
                </a:cubicBezTo>
                <a:cubicBezTo>
                  <a:pt x="11623" y="27384"/>
                  <a:pt x="11494" y="27446"/>
                  <a:pt x="11359" y="27446"/>
                </a:cubicBezTo>
                <a:cubicBezTo>
                  <a:pt x="11278" y="27446"/>
                  <a:pt x="11195" y="27424"/>
                  <a:pt x="11121" y="27379"/>
                </a:cubicBezTo>
                <a:cubicBezTo>
                  <a:pt x="11499" y="26027"/>
                  <a:pt x="12274" y="24813"/>
                  <a:pt x="12792" y="23500"/>
                </a:cubicBezTo>
                <a:cubicBezTo>
                  <a:pt x="13189" y="22506"/>
                  <a:pt x="13707" y="21511"/>
                  <a:pt x="14124" y="20516"/>
                </a:cubicBezTo>
                <a:cubicBezTo>
                  <a:pt x="14840" y="18885"/>
                  <a:pt x="14423" y="17910"/>
                  <a:pt x="12792" y="17174"/>
                </a:cubicBezTo>
                <a:cubicBezTo>
                  <a:pt x="11598" y="16637"/>
                  <a:pt x="10385" y="16100"/>
                  <a:pt x="9191" y="15543"/>
                </a:cubicBezTo>
                <a:cubicBezTo>
                  <a:pt x="9151" y="15543"/>
                  <a:pt x="9131" y="15444"/>
                  <a:pt x="9032" y="15285"/>
                </a:cubicBezTo>
                <a:cubicBezTo>
                  <a:pt x="10296" y="15285"/>
                  <a:pt x="11539" y="15250"/>
                  <a:pt x="12769" y="15250"/>
                </a:cubicBezTo>
                <a:cubicBezTo>
                  <a:pt x="13631" y="15250"/>
                  <a:pt x="14486" y="15267"/>
                  <a:pt x="15338" y="15324"/>
                </a:cubicBezTo>
                <a:cubicBezTo>
                  <a:pt x="15449" y="15333"/>
                  <a:pt x="15555" y="15337"/>
                  <a:pt x="15658" y="15337"/>
                </a:cubicBezTo>
                <a:cubicBezTo>
                  <a:pt x="16788" y="15337"/>
                  <a:pt x="17426" y="14832"/>
                  <a:pt x="17864" y="13793"/>
                </a:cubicBezTo>
                <a:cubicBezTo>
                  <a:pt x="18461" y="12400"/>
                  <a:pt x="19078" y="11027"/>
                  <a:pt x="19674" y="9655"/>
                </a:cubicBezTo>
                <a:cubicBezTo>
                  <a:pt x="19774" y="9416"/>
                  <a:pt x="19814" y="9138"/>
                  <a:pt x="20192" y="8979"/>
                </a:cubicBezTo>
                <a:close/>
                <a:moveTo>
                  <a:pt x="10981" y="27737"/>
                </a:moveTo>
                <a:cubicBezTo>
                  <a:pt x="10981" y="27737"/>
                  <a:pt x="11021" y="27797"/>
                  <a:pt x="11041" y="27817"/>
                </a:cubicBezTo>
                <a:cubicBezTo>
                  <a:pt x="10981" y="27857"/>
                  <a:pt x="10922" y="27877"/>
                  <a:pt x="10842" y="27897"/>
                </a:cubicBezTo>
                <a:cubicBezTo>
                  <a:pt x="10842" y="27897"/>
                  <a:pt x="10802" y="27837"/>
                  <a:pt x="10782" y="27817"/>
                </a:cubicBezTo>
                <a:cubicBezTo>
                  <a:pt x="10842" y="27777"/>
                  <a:pt x="10902" y="27757"/>
                  <a:pt x="10981" y="27737"/>
                </a:cubicBezTo>
                <a:close/>
                <a:moveTo>
                  <a:pt x="21455" y="0"/>
                </a:moveTo>
                <a:cubicBezTo>
                  <a:pt x="20650" y="0"/>
                  <a:pt x="20309" y="682"/>
                  <a:pt x="20112" y="1380"/>
                </a:cubicBezTo>
                <a:cubicBezTo>
                  <a:pt x="19177" y="4602"/>
                  <a:pt x="18003" y="7725"/>
                  <a:pt x="16850" y="10868"/>
                </a:cubicBezTo>
                <a:cubicBezTo>
                  <a:pt x="16213" y="12619"/>
                  <a:pt x="16253" y="12619"/>
                  <a:pt x="14463" y="12619"/>
                </a:cubicBezTo>
                <a:cubicBezTo>
                  <a:pt x="14349" y="12618"/>
                  <a:pt x="14235" y="12618"/>
                  <a:pt x="14121" y="12618"/>
                </a:cubicBezTo>
                <a:cubicBezTo>
                  <a:pt x="10551" y="12618"/>
                  <a:pt x="6980" y="12875"/>
                  <a:pt x="3384" y="12875"/>
                </a:cubicBezTo>
                <a:cubicBezTo>
                  <a:pt x="2867" y="12875"/>
                  <a:pt x="2349" y="12870"/>
                  <a:pt x="1831" y="12858"/>
                </a:cubicBezTo>
                <a:cubicBezTo>
                  <a:pt x="1805" y="12857"/>
                  <a:pt x="1779" y="12857"/>
                  <a:pt x="1753" y="12857"/>
                </a:cubicBezTo>
                <a:cubicBezTo>
                  <a:pt x="888" y="12857"/>
                  <a:pt x="99" y="13185"/>
                  <a:pt x="60" y="14171"/>
                </a:cubicBezTo>
                <a:cubicBezTo>
                  <a:pt x="1" y="15105"/>
                  <a:pt x="756" y="15523"/>
                  <a:pt x="1572" y="15722"/>
                </a:cubicBezTo>
                <a:cubicBezTo>
                  <a:pt x="4954" y="16578"/>
                  <a:pt x="8077" y="18050"/>
                  <a:pt x="11240" y="19482"/>
                </a:cubicBezTo>
                <a:cubicBezTo>
                  <a:pt x="11777" y="19721"/>
                  <a:pt x="11757" y="19939"/>
                  <a:pt x="11538" y="20397"/>
                </a:cubicBezTo>
                <a:cubicBezTo>
                  <a:pt x="10961" y="21650"/>
                  <a:pt x="10404" y="22923"/>
                  <a:pt x="9847" y="24196"/>
                </a:cubicBezTo>
                <a:cubicBezTo>
                  <a:pt x="8833" y="26464"/>
                  <a:pt x="7719" y="28672"/>
                  <a:pt x="6923" y="31020"/>
                </a:cubicBezTo>
                <a:cubicBezTo>
                  <a:pt x="6605" y="31994"/>
                  <a:pt x="6505" y="33009"/>
                  <a:pt x="7560" y="33606"/>
                </a:cubicBezTo>
                <a:cubicBezTo>
                  <a:pt x="7801" y="33743"/>
                  <a:pt x="8018" y="33800"/>
                  <a:pt x="8218" y="33800"/>
                </a:cubicBezTo>
                <a:cubicBezTo>
                  <a:pt x="8858" y="33800"/>
                  <a:pt x="9313" y="33210"/>
                  <a:pt x="9768" y="32770"/>
                </a:cubicBezTo>
                <a:cubicBezTo>
                  <a:pt x="12533" y="30045"/>
                  <a:pt x="15278" y="27300"/>
                  <a:pt x="18023" y="24555"/>
                </a:cubicBezTo>
                <a:cubicBezTo>
                  <a:pt x="18230" y="24338"/>
                  <a:pt x="18393" y="24219"/>
                  <a:pt x="18548" y="24219"/>
                </a:cubicBezTo>
                <a:cubicBezTo>
                  <a:pt x="18707" y="24219"/>
                  <a:pt x="18857" y="24343"/>
                  <a:pt x="19038" y="24614"/>
                </a:cubicBezTo>
                <a:cubicBezTo>
                  <a:pt x="19794" y="25808"/>
                  <a:pt x="20649" y="26962"/>
                  <a:pt x="21405" y="28175"/>
                </a:cubicBezTo>
                <a:cubicBezTo>
                  <a:pt x="22380" y="29747"/>
                  <a:pt x="23315" y="31338"/>
                  <a:pt x="24250" y="32909"/>
                </a:cubicBezTo>
                <a:cubicBezTo>
                  <a:pt x="24563" y="33453"/>
                  <a:pt x="24944" y="33860"/>
                  <a:pt x="25506" y="33860"/>
                </a:cubicBezTo>
                <a:cubicBezTo>
                  <a:pt x="25623" y="33860"/>
                  <a:pt x="25747" y="33842"/>
                  <a:pt x="25881" y="33805"/>
                </a:cubicBezTo>
                <a:cubicBezTo>
                  <a:pt x="26657" y="33606"/>
                  <a:pt x="26677" y="32890"/>
                  <a:pt x="26736" y="32253"/>
                </a:cubicBezTo>
                <a:cubicBezTo>
                  <a:pt x="26736" y="32114"/>
                  <a:pt x="26736" y="31955"/>
                  <a:pt x="26736" y="31815"/>
                </a:cubicBezTo>
                <a:cubicBezTo>
                  <a:pt x="26657" y="28732"/>
                  <a:pt x="26378" y="25649"/>
                  <a:pt x="25881" y="22605"/>
                </a:cubicBezTo>
                <a:cubicBezTo>
                  <a:pt x="25463" y="19939"/>
                  <a:pt x="25423" y="19959"/>
                  <a:pt x="27850" y="18885"/>
                </a:cubicBezTo>
                <a:cubicBezTo>
                  <a:pt x="28049" y="18806"/>
                  <a:pt x="28268" y="18726"/>
                  <a:pt x="28467" y="18646"/>
                </a:cubicBezTo>
                <a:cubicBezTo>
                  <a:pt x="31292" y="17373"/>
                  <a:pt x="34017" y="15941"/>
                  <a:pt x="36225" y="13713"/>
                </a:cubicBezTo>
                <a:lnTo>
                  <a:pt x="36205" y="12599"/>
                </a:lnTo>
                <a:cubicBezTo>
                  <a:pt x="35728" y="12062"/>
                  <a:pt x="35071" y="11724"/>
                  <a:pt x="34355" y="11664"/>
                </a:cubicBezTo>
                <a:cubicBezTo>
                  <a:pt x="32335" y="11472"/>
                  <a:pt x="30308" y="11231"/>
                  <a:pt x="28282" y="11231"/>
                </a:cubicBezTo>
                <a:cubicBezTo>
                  <a:pt x="27155" y="11231"/>
                  <a:pt x="26030" y="11306"/>
                  <a:pt x="24906" y="11505"/>
                </a:cubicBezTo>
                <a:cubicBezTo>
                  <a:pt x="24740" y="11536"/>
                  <a:pt x="24596" y="11552"/>
                  <a:pt x="24470" y="11552"/>
                </a:cubicBezTo>
                <a:cubicBezTo>
                  <a:pt x="23876" y="11552"/>
                  <a:pt x="23701" y="11204"/>
                  <a:pt x="23553" y="10530"/>
                </a:cubicBezTo>
                <a:cubicBezTo>
                  <a:pt x="22957" y="7646"/>
                  <a:pt x="22738" y="4721"/>
                  <a:pt x="22877" y="1777"/>
                </a:cubicBezTo>
                <a:cubicBezTo>
                  <a:pt x="22917" y="842"/>
                  <a:pt x="22678" y="186"/>
                  <a:pt x="21743" y="27"/>
                </a:cubicBezTo>
                <a:cubicBezTo>
                  <a:pt x="21641" y="9"/>
                  <a:pt x="21545" y="0"/>
                  <a:pt x="21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4" name="Google Shape;40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7450" y="2009050"/>
            <a:ext cx="1950300" cy="195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5"/>
          <p:cNvSpPr txBox="1"/>
          <p:nvPr>
            <p:ph type="title"/>
          </p:nvPr>
        </p:nvSpPr>
        <p:spPr>
          <a:xfrm>
            <a:off x="857250" y="321125"/>
            <a:ext cx="7699500" cy="12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hour of video is test automation: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5"/>
          <p:cNvSpPr/>
          <p:nvPr/>
        </p:nvSpPr>
        <p:spPr>
          <a:xfrm>
            <a:off x="5400349" y="4406699"/>
            <a:ext cx="418822" cy="40376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5"/>
          <p:cNvSpPr/>
          <p:nvPr/>
        </p:nvSpPr>
        <p:spPr>
          <a:xfrm>
            <a:off x="3614900" y="4328310"/>
            <a:ext cx="166689" cy="178720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2" name="Google Shape;4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967800" y="3725825"/>
            <a:ext cx="1384450" cy="13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35"/>
          <p:cNvSpPr txBox="1"/>
          <p:nvPr>
            <p:ph idx="4294967295" type="subTitle"/>
          </p:nvPr>
        </p:nvSpPr>
        <p:spPr>
          <a:xfrm>
            <a:off x="1602300" y="1532225"/>
            <a:ext cx="6128700" cy="29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ind"/>
              <a:buChar char="●"/>
            </a:pPr>
            <a:r>
              <a:rPr lang="en"/>
              <a:t>Test in JS (  pm.test(“Something”, ()=&gt;{ some tests })  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Extracting data from the response (const resp = pm.response.json();)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ind"/>
              <a:buChar char="●"/>
            </a:pPr>
            <a:r>
              <a:rPr lang="en"/>
              <a:t>Set variables (pm.globals.set("variable_key", "variable_value");)</a:t>
            </a:r>
            <a:endParaRPr sz="900">
              <a:solidFill>
                <a:srgbClr val="F8F8F2"/>
              </a:solidFill>
              <a:highlight>
                <a:srgbClr val="21212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Collection runner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ind"/>
              <a:buChar char="●"/>
            </a:pPr>
            <a:r>
              <a:rPr lang="en"/>
              <a:t> Request execution order ( postman.setNextRequest(“nameOfNext”) 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ind"/>
              <a:buChar char="●"/>
            </a:pPr>
            <a:r>
              <a:rPr lang="en"/>
              <a:t>Postman monitors (run every week… SET initial value for variables!)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Newman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ind"/>
              <a:buChar char="●"/>
            </a:pPr>
            <a:r>
              <a:rPr lang="en"/>
              <a:t>CI/CD overview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Some of them are very scary…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6"/>
          <p:cNvSpPr txBox="1"/>
          <p:nvPr>
            <p:ph type="title"/>
          </p:nvPr>
        </p:nvSpPr>
        <p:spPr>
          <a:xfrm>
            <a:off x="2467200" y="160253"/>
            <a:ext cx="5794200" cy="53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the tutorial:</a:t>
            </a:r>
            <a:endParaRPr/>
          </a:p>
        </p:txBody>
      </p:sp>
      <p:pic>
        <p:nvPicPr>
          <p:cNvPr id="419" name="Google Shape;41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8125" y="3554008"/>
            <a:ext cx="2922650" cy="1589484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36"/>
          <p:cNvSpPr/>
          <p:nvPr/>
        </p:nvSpPr>
        <p:spPr>
          <a:xfrm>
            <a:off x="2696150" y="4026527"/>
            <a:ext cx="166689" cy="178720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6"/>
          <p:cNvSpPr/>
          <p:nvPr/>
        </p:nvSpPr>
        <p:spPr>
          <a:xfrm>
            <a:off x="6306240" y="4298555"/>
            <a:ext cx="418822" cy="40376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6"/>
          <p:cNvSpPr/>
          <p:nvPr/>
        </p:nvSpPr>
        <p:spPr>
          <a:xfrm>
            <a:off x="6076052" y="3896605"/>
            <a:ext cx="195605" cy="209722"/>
          </a:xfrm>
          <a:custGeom>
            <a:rect b="b" l="l" r="r" t="t"/>
            <a:pathLst>
              <a:path extrusionOk="0" h="20263" w="18899">
                <a:moveTo>
                  <a:pt x="14148" y="0"/>
                </a:moveTo>
                <a:cubicBezTo>
                  <a:pt x="10767" y="0"/>
                  <a:pt x="8288" y="1687"/>
                  <a:pt x="7082" y="4857"/>
                </a:cubicBezTo>
                <a:cubicBezTo>
                  <a:pt x="6915" y="5304"/>
                  <a:pt x="6766" y="5475"/>
                  <a:pt x="6558" y="5475"/>
                </a:cubicBezTo>
                <a:cubicBezTo>
                  <a:pt x="6396" y="5475"/>
                  <a:pt x="6198" y="5372"/>
                  <a:pt x="5929" y="5215"/>
                </a:cubicBezTo>
                <a:cubicBezTo>
                  <a:pt x="5033" y="4678"/>
                  <a:pt x="4059" y="4300"/>
                  <a:pt x="3362" y="4280"/>
                </a:cubicBezTo>
                <a:cubicBezTo>
                  <a:pt x="1393" y="4280"/>
                  <a:pt x="239" y="5076"/>
                  <a:pt x="100" y="6369"/>
                </a:cubicBezTo>
                <a:cubicBezTo>
                  <a:pt x="1" y="7264"/>
                  <a:pt x="20" y="8159"/>
                  <a:pt x="180" y="9034"/>
                </a:cubicBezTo>
                <a:cubicBezTo>
                  <a:pt x="657" y="12018"/>
                  <a:pt x="2666" y="13988"/>
                  <a:pt x="4715" y="15917"/>
                </a:cubicBezTo>
                <a:cubicBezTo>
                  <a:pt x="6605" y="17668"/>
                  <a:pt x="8992" y="18623"/>
                  <a:pt x="11260" y="19757"/>
                </a:cubicBezTo>
                <a:cubicBezTo>
                  <a:pt x="11912" y="20093"/>
                  <a:pt x="12509" y="20263"/>
                  <a:pt x="13037" y="20263"/>
                </a:cubicBezTo>
                <a:cubicBezTo>
                  <a:pt x="14073" y="20263"/>
                  <a:pt x="14843" y="19608"/>
                  <a:pt x="15238" y="18265"/>
                </a:cubicBezTo>
                <a:cubicBezTo>
                  <a:pt x="16571" y="13848"/>
                  <a:pt x="18222" y="9492"/>
                  <a:pt x="18640" y="4837"/>
                </a:cubicBezTo>
                <a:cubicBezTo>
                  <a:pt x="18899" y="1953"/>
                  <a:pt x="16989" y="63"/>
                  <a:pt x="14383" y="3"/>
                </a:cubicBezTo>
                <a:cubicBezTo>
                  <a:pt x="14304" y="1"/>
                  <a:pt x="14226" y="0"/>
                  <a:pt x="14148" y="0"/>
                </a:cubicBezTo>
                <a:close/>
              </a:path>
            </a:pathLst>
          </a:custGeom>
          <a:solidFill>
            <a:srgbClr val="EE9E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6"/>
          <p:cNvSpPr/>
          <p:nvPr/>
        </p:nvSpPr>
        <p:spPr>
          <a:xfrm>
            <a:off x="2148965" y="4371267"/>
            <a:ext cx="418822" cy="403763"/>
          </a:xfrm>
          <a:custGeom>
            <a:rect b="b" l="l" r="r" t="t"/>
            <a:pathLst>
              <a:path extrusionOk="0" h="48500" w="50309">
                <a:moveTo>
                  <a:pt x="18142" y="12395"/>
                </a:moveTo>
                <a:cubicBezTo>
                  <a:pt x="19037" y="12633"/>
                  <a:pt x="19495" y="13151"/>
                  <a:pt x="19336" y="14085"/>
                </a:cubicBezTo>
                <a:lnTo>
                  <a:pt x="18142" y="12395"/>
                </a:lnTo>
                <a:close/>
                <a:moveTo>
                  <a:pt x="36603" y="25484"/>
                </a:moveTo>
                <a:cubicBezTo>
                  <a:pt x="38512" y="25603"/>
                  <a:pt x="40422" y="25981"/>
                  <a:pt x="42252" y="26618"/>
                </a:cubicBezTo>
                <a:cubicBezTo>
                  <a:pt x="41611" y="26700"/>
                  <a:pt x="40974" y="26763"/>
                  <a:pt x="40349" y="26763"/>
                </a:cubicBezTo>
                <a:cubicBezTo>
                  <a:pt x="39017" y="26763"/>
                  <a:pt x="37740" y="26479"/>
                  <a:pt x="36603" y="25504"/>
                </a:cubicBezTo>
                <a:lnTo>
                  <a:pt x="36603" y="25484"/>
                </a:lnTo>
                <a:close/>
                <a:moveTo>
                  <a:pt x="27054" y="11877"/>
                </a:moveTo>
                <a:lnTo>
                  <a:pt x="27054" y="11877"/>
                </a:lnTo>
                <a:cubicBezTo>
                  <a:pt x="27313" y="12355"/>
                  <a:pt x="27074" y="12693"/>
                  <a:pt x="26995" y="13031"/>
                </a:cubicBezTo>
                <a:cubicBezTo>
                  <a:pt x="26577" y="14722"/>
                  <a:pt x="26119" y="16393"/>
                  <a:pt x="25721" y="18084"/>
                </a:cubicBezTo>
                <a:cubicBezTo>
                  <a:pt x="25562" y="18780"/>
                  <a:pt x="25443" y="19437"/>
                  <a:pt x="26199" y="19994"/>
                </a:cubicBezTo>
                <a:cubicBezTo>
                  <a:pt x="26582" y="20315"/>
                  <a:pt x="27057" y="20483"/>
                  <a:pt x="27538" y="20483"/>
                </a:cubicBezTo>
                <a:cubicBezTo>
                  <a:pt x="27832" y="20483"/>
                  <a:pt x="28128" y="20420"/>
                  <a:pt x="28407" y="20292"/>
                </a:cubicBezTo>
                <a:cubicBezTo>
                  <a:pt x="30814" y="19297"/>
                  <a:pt x="33221" y="18323"/>
                  <a:pt x="35648" y="17348"/>
                </a:cubicBezTo>
                <a:cubicBezTo>
                  <a:pt x="36384" y="17050"/>
                  <a:pt x="37120" y="16771"/>
                  <a:pt x="37856" y="16493"/>
                </a:cubicBezTo>
                <a:cubicBezTo>
                  <a:pt x="37990" y="16441"/>
                  <a:pt x="38130" y="16368"/>
                  <a:pt x="38291" y="16368"/>
                </a:cubicBezTo>
                <a:cubicBezTo>
                  <a:pt x="38441" y="16368"/>
                  <a:pt x="38610" y="16431"/>
                  <a:pt x="38811" y="16632"/>
                </a:cubicBezTo>
                <a:cubicBezTo>
                  <a:pt x="37299" y="17447"/>
                  <a:pt x="35827" y="18243"/>
                  <a:pt x="34335" y="19019"/>
                </a:cubicBezTo>
                <a:cubicBezTo>
                  <a:pt x="33698" y="19357"/>
                  <a:pt x="33042" y="19636"/>
                  <a:pt x="32425" y="19994"/>
                </a:cubicBezTo>
                <a:cubicBezTo>
                  <a:pt x="30834" y="20968"/>
                  <a:pt x="30794" y="22440"/>
                  <a:pt x="32306" y="23515"/>
                </a:cubicBezTo>
                <a:cubicBezTo>
                  <a:pt x="32664" y="23733"/>
                  <a:pt x="33022" y="23952"/>
                  <a:pt x="33380" y="24131"/>
                </a:cubicBezTo>
                <a:cubicBezTo>
                  <a:pt x="33659" y="24271"/>
                  <a:pt x="33857" y="24450"/>
                  <a:pt x="33599" y="24728"/>
                </a:cubicBezTo>
                <a:cubicBezTo>
                  <a:pt x="32843" y="25544"/>
                  <a:pt x="33161" y="26419"/>
                  <a:pt x="33480" y="27274"/>
                </a:cubicBezTo>
                <a:cubicBezTo>
                  <a:pt x="33778" y="28090"/>
                  <a:pt x="34116" y="28886"/>
                  <a:pt x="34434" y="29681"/>
                </a:cubicBezTo>
                <a:cubicBezTo>
                  <a:pt x="34733" y="30079"/>
                  <a:pt x="35151" y="30437"/>
                  <a:pt x="34753" y="31213"/>
                </a:cubicBezTo>
                <a:lnTo>
                  <a:pt x="33917" y="29761"/>
                </a:lnTo>
                <a:cubicBezTo>
                  <a:pt x="33340" y="28886"/>
                  <a:pt x="32763" y="28010"/>
                  <a:pt x="32206" y="27115"/>
                </a:cubicBezTo>
                <a:cubicBezTo>
                  <a:pt x="31807" y="26439"/>
                  <a:pt x="31091" y="26034"/>
                  <a:pt x="30333" y="26034"/>
                </a:cubicBezTo>
                <a:cubicBezTo>
                  <a:pt x="30222" y="26034"/>
                  <a:pt x="30110" y="26043"/>
                  <a:pt x="29998" y="26061"/>
                </a:cubicBezTo>
                <a:cubicBezTo>
                  <a:pt x="29043" y="26180"/>
                  <a:pt x="28705" y="26896"/>
                  <a:pt x="28467" y="27672"/>
                </a:cubicBezTo>
                <a:cubicBezTo>
                  <a:pt x="27731" y="30218"/>
                  <a:pt x="27512" y="32864"/>
                  <a:pt x="27174" y="35490"/>
                </a:cubicBezTo>
                <a:cubicBezTo>
                  <a:pt x="27034" y="36544"/>
                  <a:pt x="26835" y="37599"/>
                  <a:pt x="26676" y="38673"/>
                </a:cubicBezTo>
                <a:lnTo>
                  <a:pt x="26378" y="38653"/>
                </a:lnTo>
                <a:lnTo>
                  <a:pt x="26378" y="35152"/>
                </a:lnTo>
                <a:cubicBezTo>
                  <a:pt x="26358" y="32964"/>
                  <a:pt x="26378" y="30756"/>
                  <a:pt x="26338" y="28567"/>
                </a:cubicBezTo>
                <a:cubicBezTo>
                  <a:pt x="26338" y="27931"/>
                  <a:pt x="26477" y="27155"/>
                  <a:pt x="25682" y="26797"/>
                </a:cubicBezTo>
                <a:cubicBezTo>
                  <a:pt x="25400" y="26669"/>
                  <a:pt x="25133" y="26611"/>
                  <a:pt x="24878" y="26611"/>
                </a:cubicBezTo>
                <a:cubicBezTo>
                  <a:pt x="24339" y="26611"/>
                  <a:pt x="23853" y="26869"/>
                  <a:pt x="23394" y="27274"/>
                </a:cubicBezTo>
                <a:cubicBezTo>
                  <a:pt x="19773" y="30378"/>
                  <a:pt x="16153" y="33441"/>
                  <a:pt x="12314" y="36266"/>
                </a:cubicBezTo>
                <a:cubicBezTo>
                  <a:pt x="11976" y="36524"/>
                  <a:pt x="11677" y="36902"/>
                  <a:pt x="11021" y="36962"/>
                </a:cubicBezTo>
                <a:cubicBezTo>
                  <a:pt x="11279" y="36624"/>
                  <a:pt x="11438" y="36365"/>
                  <a:pt x="11637" y="36127"/>
                </a:cubicBezTo>
                <a:cubicBezTo>
                  <a:pt x="14920" y="32029"/>
                  <a:pt x="17904" y="27712"/>
                  <a:pt x="21524" y="23893"/>
                </a:cubicBezTo>
                <a:cubicBezTo>
                  <a:pt x="22121" y="23256"/>
                  <a:pt x="22141" y="22480"/>
                  <a:pt x="21902" y="21764"/>
                </a:cubicBezTo>
                <a:cubicBezTo>
                  <a:pt x="21702" y="21129"/>
                  <a:pt x="21094" y="21042"/>
                  <a:pt x="20504" y="21042"/>
                </a:cubicBezTo>
                <a:cubicBezTo>
                  <a:pt x="20392" y="21042"/>
                  <a:pt x="20280" y="21045"/>
                  <a:pt x="20171" y="21048"/>
                </a:cubicBezTo>
                <a:cubicBezTo>
                  <a:pt x="19018" y="21068"/>
                  <a:pt x="17943" y="21406"/>
                  <a:pt x="16849" y="21724"/>
                </a:cubicBezTo>
                <a:cubicBezTo>
                  <a:pt x="15063" y="22235"/>
                  <a:pt x="13277" y="22536"/>
                  <a:pt x="11491" y="22536"/>
                </a:cubicBezTo>
                <a:cubicBezTo>
                  <a:pt x="9796" y="22536"/>
                  <a:pt x="8101" y="22265"/>
                  <a:pt x="6406" y="21645"/>
                </a:cubicBezTo>
                <a:cubicBezTo>
                  <a:pt x="5988" y="21505"/>
                  <a:pt x="5590" y="21307"/>
                  <a:pt x="4874" y="21008"/>
                </a:cubicBezTo>
                <a:cubicBezTo>
                  <a:pt x="7122" y="20551"/>
                  <a:pt x="9091" y="20491"/>
                  <a:pt x="11021" y="20232"/>
                </a:cubicBezTo>
                <a:cubicBezTo>
                  <a:pt x="13905" y="19874"/>
                  <a:pt x="16849" y="19914"/>
                  <a:pt x="19634" y="19019"/>
                </a:cubicBezTo>
                <a:cubicBezTo>
                  <a:pt x="19733" y="18988"/>
                  <a:pt x="19808" y="18971"/>
                  <a:pt x="19871" y="18971"/>
                </a:cubicBezTo>
                <a:cubicBezTo>
                  <a:pt x="20011" y="18971"/>
                  <a:pt x="20087" y="19058"/>
                  <a:pt x="20211" y="19277"/>
                </a:cubicBezTo>
                <a:cubicBezTo>
                  <a:pt x="20533" y="19900"/>
                  <a:pt x="20849" y="20214"/>
                  <a:pt x="21194" y="20214"/>
                </a:cubicBezTo>
                <a:cubicBezTo>
                  <a:pt x="21510" y="20214"/>
                  <a:pt x="21850" y="19950"/>
                  <a:pt x="22240" y="19417"/>
                </a:cubicBezTo>
                <a:cubicBezTo>
                  <a:pt x="23792" y="17328"/>
                  <a:pt x="25045" y="15040"/>
                  <a:pt x="26438" y="12832"/>
                </a:cubicBezTo>
                <a:cubicBezTo>
                  <a:pt x="26617" y="12514"/>
                  <a:pt x="26835" y="12216"/>
                  <a:pt x="27054" y="11877"/>
                </a:cubicBezTo>
                <a:close/>
                <a:moveTo>
                  <a:pt x="31884" y="1"/>
                </a:moveTo>
                <a:cubicBezTo>
                  <a:pt x="31204" y="1"/>
                  <a:pt x="30764" y="492"/>
                  <a:pt x="30456" y="1076"/>
                </a:cubicBezTo>
                <a:cubicBezTo>
                  <a:pt x="28864" y="4079"/>
                  <a:pt x="26815" y="6805"/>
                  <a:pt x="25085" y="9729"/>
                </a:cubicBezTo>
                <a:cubicBezTo>
                  <a:pt x="24408" y="10883"/>
                  <a:pt x="23712" y="12037"/>
                  <a:pt x="22976" y="13290"/>
                </a:cubicBezTo>
                <a:cubicBezTo>
                  <a:pt x="21186" y="10366"/>
                  <a:pt x="18938" y="7959"/>
                  <a:pt x="16889" y="5392"/>
                </a:cubicBezTo>
                <a:cubicBezTo>
                  <a:pt x="16173" y="4438"/>
                  <a:pt x="15318" y="3562"/>
                  <a:pt x="14363" y="2826"/>
                </a:cubicBezTo>
                <a:cubicBezTo>
                  <a:pt x="14000" y="2567"/>
                  <a:pt x="13587" y="2334"/>
                  <a:pt x="13162" y="2334"/>
                </a:cubicBezTo>
                <a:cubicBezTo>
                  <a:pt x="12934" y="2334"/>
                  <a:pt x="12702" y="2401"/>
                  <a:pt x="12473" y="2568"/>
                </a:cubicBezTo>
                <a:cubicBezTo>
                  <a:pt x="11936" y="2946"/>
                  <a:pt x="11478" y="3463"/>
                  <a:pt x="11498" y="4239"/>
                </a:cubicBezTo>
                <a:cubicBezTo>
                  <a:pt x="11538" y="6029"/>
                  <a:pt x="11976" y="7760"/>
                  <a:pt x="12831" y="9331"/>
                </a:cubicBezTo>
                <a:cubicBezTo>
                  <a:pt x="14044" y="11639"/>
                  <a:pt x="15437" y="13827"/>
                  <a:pt x="16969" y="15936"/>
                </a:cubicBezTo>
                <a:cubicBezTo>
                  <a:pt x="17486" y="16592"/>
                  <a:pt x="17347" y="16771"/>
                  <a:pt x="16571" y="16851"/>
                </a:cubicBezTo>
                <a:cubicBezTo>
                  <a:pt x="13487" y="17129"/>
                  <a:pt x="10404" y="17348"/>
                  <a:pt x="7341" y="17825"/>
                </a:cubicBezTo>
                <a:cubicBezTo>
                  <a:pt x="4814" y="18203"/>
                  <a:pt x="2029" y="17845"/>
                  <a:pt x="0" y="19994"/>
                </a:cubicBezTo>
                <a:lnTo>
                  <a:pt x="20" y="20670"/>
                </a:lnTo>
                <a:cubicBezTo>
                  <a:pt x="1015" y="21704"/>
                  <a:pt x="2049" y="22699"/>
                  <a:pt x="3382" y="23395"/>
                </a:cubicBezTo>
                <a:cubicBezTo>
                  <a:pt x="6059" y="24811"/>
                  <a:pt x="8855" y="25397"/>
                  <a:pt x="11727" y="25397"/>
                </a:cubicBezTo>
                <a:cubicBezTo>
                  <a:pt x="12932" y="25397"/>
                  <a:pt x="14149" y="25294"/>
                  <a:pt x="15377" y="25106"/>
                </a:cubicBezTo>
                <a:cubicBezTo>
                  <a:pt x="15650" y="25065"/>
                  <a:pt x="15913" y="24978"/>
                  <a:pt x="16167" y="24978"/>
                </a:cubicBezTo>
                <a:cubicBezTo>
                  <a:pt x="16283" y="24978"/>
                  <a:pt x="16398" y="24996"/>
                  <a:pt x="16511" y="25046"/>
                </a:cubicBezTo>
                <a:cubicBezTo>
                  <a:pt x="16571" y="25404"/>
                  <a:pt x="16352" y="25544"/>
                  <a:pt x="16233" y="25703"/>
                </a:cubicBezTo>
                <a:cubicBezTo>
                  <a:pt x="12751" y="30079"/>
                  <a:pt x="9270" y="34436"/>
                  <a:pt x="5789" y="38812"/>
                </a:cubicBezTo>
                <a:cubicBezTo>
                  <a:pt x="5371" y="39309"/>
                  <a:pt x="4993" y="39827"/>
                  <a:pt x="4655" y="40364"/>
                </a:cubicBezTo>
                <a:cubicBezTo>
                  <a:pt x="4257" y="41000"/>
                  <a:pt x="3979" y="41597"/>
                  <a:pt x="4575" y="42333"/>
                </a:cubicBezTo>
                <a:cubicBezTo>
                  <a:pt x="4961" y="42826"/>
                  <a:pt x="5401" y="43033"/>
                  <a:pt x="5900" y="43033"/>
                </a:cubicBezTo>
                <a:cubicBezTo>
                  <a:pt x="6146" y="43033"/>
                  <a:pt x="6408" y="42982"/>
                  <a:pt x="6684" y="42890"/>
                </a:cubicBezTo>
                <a:cubicBezTo>
                  <a:pt x="7898" y="42453"/>
                  <a:pt x="9031" y="41856"/>
                  <a:pt x="10106" y="41140"/>
                </a:cubicBezTo>
                <a:cubicBezTo>
                  <a:pt x="14462" y="38295"/>
                  <a:pt x="18640" y="35152"/>
                  <a:pt x="22598" y="31770"/>
                </a:cubicBezTo>
                <a:cubicBezTo>
                  <a:pt x="22864" y="31523"/>
                  <a:pt x="23076" y="31131"/>
                  <a:pt x="23614" y="31131"/>
                </a:cubicBezTo>
                <a:cubicBezTo>
                  <a:pt x="23640" y="31131"/>
                  <a:pt x="23666" y="31132"/>
                  <a:pt x="23692" y="31134"/>
                </a:cubicBezTo>
                <a:lnTo>
                  <a:pt x="23692" y="32248"/>
                </a:lnTo>
                <a:cubicBezTo>
                  <a:pt x="23712" y="35948"/>
                  <a:pt x="23712" y="39648"/>
                  <a:pt x="23752" y="43348"/>
                </a:cubicBezTo>
                <a:cubicBezTo>
                  <a:pt x="23772" y="44621"/>
                  <a:pt x="23772" y="45914"/>
                  <a:pt x="24210" y="47147"/>
                </a:cubicBezTo>
                <a:cubicBezTo>
                  <a:pt x="24468" y="47903"/>
                  <a:pt x="24965" y="48500"/>
                  <a:pt x="25821" y="48500"/>
                </a:cubicBezTo>
                <a:cubicBezTo>
                  <a:pt x="26696" y="48480"/>
                  <a:pt x="27114" y="47923"/>
                  <a:pt x="27293" y="47167"/>
                </a:cubicBezTo>
                <a:cubicBezTo>
                  <a:pt x="28228" y="43288"/>
                  <a:pt x="29461" y="39469"/>
                  <a:pt x="29959" y="35490"/>
                </a:cubicBezTo>
                <a:cubicBezTo>
                  <a:pt x="30177" y="33779"/>
                  <a:pt x="30416" y="32108"/>
                  <a:pt x="30695" y="30119"/>
                </a:cubicBezTo>
                <a:cubicBezTo>
                  <a:pt x="31053" y="30636"/>
                  <a:pt x="31252" y="30895"/>
                  <a:pt x="31411" y="31153"/>
                </a:cubicBezTo>
                <a:cubicBezTo>
                  <a:pt x="33499" y="34356"/>
                  <a:pt x="35668" y="37499"/>
                  <a:pt x="38035" y="40483"/>
                </a:cubicBezTo>
                <a:cubicBezTo>
                  <a:pt x="38652" y="41239"/>
                  <a:pt x="39288" y="42015"/>
                  <a:pt x="40104" y="42572"/>
                </a:cubicBezTo>
                <a:cubicBezTo>
                  <a:pt x="40488" y="42826"/>
                  <a:pt x="40868" y="42945"/>
                  <a:pt x="41217" y="42945"/>
                </a:cubicBezTo>
                <a:cubicBezTo>
                  <a:pt x="41988" y="42945"/>
                  <a:pt x="42605" y="42364"/>
                  <a:pt x="42769" y="41378"/>
                </a:cubicBezTo>
                <a:cubicBezTo>
                  <a:pt x="43008" y="40045"/>
                  <a:pt x="42670" y="38832"/>
                  <a:pt x="42212" y="37619"/>
                </a:cubicBezTo>
                <a:cubicBezTo>
                  <a:pt x="41258" y="35112"/>
                  <a:pt x="39865" y="32805"/>
                  <a:pt x="38552" y="30477"/>
                </a:cubicBezTo>
                <a:cubicBezTo>
                  <a:pt x="38413" y="30258"/>
                  <a:pt x="38154" y="30059"/>
                  <a:pt x="38313" y="29761"/>
                </a:cubicBezTo>
                <a:cubicBezTo>
                  <a:pt x="38384" y="29629"/>
                  <a:pt x="38482" y="29590"/>
                  <a:pt x="38592" y="29590"/>
                </a:cubicBezTo>
                <a:cubicBezTo>
                  <a:pt x="38730" y="29590"/>
                  <a:pt x="38886" y="29650"/>
                  <a:pt x="39030" y="29661"/>
                </a:cubicBezTo>
                <a:cubicBezTo>
                  <a:pt x="39836" y="29722"/>
                  <a:pt x="40643" y="29748"/>
                  <a:pt x="41449" y="29748"/>
                </a:cubicBezTo>
                <a:cubicBezTo>
                  <a:pt x="43545" y="29748"/>
                  <a:pt x="45639" y="29575"/>
                  <a:pt x="47723" y="29403"/>
                </a:cubicBezTo>
                <a:cubicBezTo>
                  <a:pt x="48399" y="29343"/>
                  <a:pt x="49095" y="29264"/>
                  <a:pt x="49394" y="28468"/>
                </a:cubicBezTo>
                <a:cubicBezTo>
                  <a:pt x="49732" y="27613"/>
                  <a:pt x="49632" y="26877"/>
                  <a:pt x="48996" y="26180"/>
                </a:cubicBezTo>
                <a:cubicBezTo>
                  <a:pt x="48160" y="25285"/>
                  <a:pt x="47086" y="24668"/>
                  <a:pt x="45912" y="24350"/>
                </a:cubicBezTo>
                <a:cubicBezTo>
                  <a:pt x="44281" y="23893"/>
                  <a:pt x="42630" y="23515"/>
                  <a:pt x="40979" y="23137"/>
                </a:cubicBezTo>
                <a:cubicBezTo>
                  <a:pt x="39229" y="22759"/>
                  <a:pt x="37478" y="22401"/>
                  <a:pt x="35827" y="21724"/>
                </a:cubicBezTo>
                <a:cubicBezTo>
                  <a:pt x="35966" y="21366"/>
                  <a:pt x="36264" y="21326"/>
                  <a:pt x="36483" y="21227"/>
                </a:cubicBezTo>
                <a:cubicBezTo>
                  <a:pt x="41039" y="18999"/>
                  <a:pt x="45375" y="16373"/>
                  <a:pt x="49453" y="13389"/>
                </a:cubicBezTo>
                <a:cubicBezTo>
                  <a:pt x="50309" y="12753"/>
                  <a:pt x="50269" y="11877"/>
                  <a:pt x="50150" y="11161"/>
                </a:cubicBezTo>
                <a:cubicBezTo>
                  <a:pt x="50029" y="10594"/>
                  <a:pt x="49373" y="10413"/>
                  <a:pt x="48748" y="10413"/>
                </a:cubicBezTo>
                <a:cubicBezTo>
                  <a:pt x="48650" y="10413"/>
                  <a:pt x="48553" y="10417"/>
                  <a:pt x="48459" y="10425"/>
                </a:cubicBezTo>
                <a:cubicBezTo>
                  <a:pt x="48220" y="10445"/>
                  <a:pt x="48001" y="10465"/>
                  <a:pt x="47782" y="10525"/>
                </a:cubicBezTo>
                <a:cubicBezTo>
                  <a:pt x="45554" y="11082"/>
                  <a:pt x="43326" y="11659"/>
                  <a:pt x="41098" y="12216"/>
                </a:cubicBezTo>
                <a:cubicBezTo>
                  <a:pt x="37120" y="13190"/>
                  <a:pt x="33420" y="14941"/>
                  <a:pt x="29581" y="16294"/>
                </a:cubicBezTo>
                <a:cubicBezTo>
                  <a:pt x="29531" y="16323"/>
                  <a:pt x="29476" y="16348"/>
                  <a:pt x="29429" y="16348"/>
                </a:cubicBezTo>
                <a:cubicBezTo>
                  <a:pt x="29382" y="16348"/>
                  <a:pt x="29342" y="16323"/>
                  <a:pt x="29322" y="16254"/>
                </a:cubicBezTo>
                <a:cubicBezTo>
                  <a:pt x="29302" y="16214"/>
                  <a:pt x="29382" y="16134"/>
                  <a:pt x="29402" y="16075"/>
                </a:cubicBezTo>
                <a:cubicBezTo>
                  <a:pt x="30197" y="12812"/>
                  <a:pt x="31431" y="9689"/>
                  <a:pt x="32326" y="6467"/>
                </a:cubicBezTo>
                <a:cubicBezTo>
                  <a:pt x="32743" y="4975"/>
                  <a:pt x="33241" y="3503"/>
                  <a:pt x="33380" y="1951"/>
                </a:cubicBezTo>
                <a:cubicBezTo>
                  <a:pt x="33440" y="1096"/>
                  <a:pt x="33360" y="399"/>
                  <a:pt x="32385" y="81"/>
                </a:cubicBezTo>
                <a:cubicBezTo>
                  <a:pt x="32205" y="26"/>
                  <a:pt x="32039" y="1"/>
                  <a:pt x="318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4" name="Google Shape;42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9115" y="731474"/>
            <a:ext cx="7046986" cy="300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JIRA API!!!!!!</a:t>
            </a:r>
            <a:endParaRPr/>
          </a:p>
        </p:txBody>
      </p:sp>
      <p:cxnSp>
        <p:nvCxnSpPr>
          <p:cNvPr id="430" name="Google Shape;430;p37"/>
          <p:cNvCxnSpPr/>
          <p:nvPr/>
        </p:nvCxnSpPr>
        <p:spPr>
          <a:xfrm flipH="1">
            <a:off x="8431075" y="1289800"/>
            <a:ext cx="15600" cy="3067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dashDot"/>
            <a:round/>
            <a:headEnd len="med" w="med" type="none"/>
            <a:tailEnd len="med" w="med" type="none"/>
          </a:ln>
        </p:spPr>
      </p:cxnSp>
      <p:sp>
        <p:nvSpPr>
          <p:cNvPr id="431" name="Google Shape;431;p37"/>
          <p:cNvSpPr/>
          <p:nvPr/>
        </p:nvSpPr>
        <p:spPr>
          <a:xfrm>
            <a:off x="1246227" y="4313247"/>
            <a:ext cx="640096" cy="612655"/>
          </a:xfrm>
          <a:custGeom>
            <a:rect b="b" l="l" r="r" t="t"/>
            <a:pathLst>
              <a:path extrusionOk="0" h="15475" w="15264">
                <a:moveTo>
                  <a:pt x="9418" y="448"/>
                </a:moveTo>
                <a:cubicBezTo>
                  <a:pt x="9585" y="448"/>
                  <a:pt x="9775" y="567"/>
                  <a:pt x="9978" y="782"/>
                </a:cubicBezTo>
                <a:cubicBezTo>
                  <a:pt x="10019" y="829"/>
                  <a:pt x="10079" y="853"/>
                  <a:pt x="10140" y="853"/>
                </a:cubicBezTo>
                <a:cubicBezTo>
                  <a:pt x="10201" y="853"/>
                  <a:pt x="10263" y="829"/>
                  <a:pt x="10311" y="782"/>
                </a:cubicBezTo>
                <a:cubicBezTo>
                  <a:pt x="10505" y="563"/>
                  <a:pt x="10699" y="451"/>
                  <a:pt x="10863" y="451"/>
                </a:cubicBezTo>
                <a:cubicBezTo>
                  <a:pt x="10931" y="451"/>
                  <a:pt x="10993" y="470"/>
                  <a:pt x="11049" y="508"/>
                </a:cubicBezTo>
                <a:cubicBezTo>
                  <a:pt x="11240" y="639"/>
                  <a:pt x="11347" y="972"/>
                  <a:pt x="11180" y="1294"/>
                </a:cubicBezTo>
                <a:cubicBezTo>
                  <a:pt x="10906" y="1841"/>
                  <a:pt x="10335" y="2127"/>
                  <a:pt x="10144" y="2211"/>
                </a:cubicBezTo>
                <a:cubicBezTo>
                  <a:pt x="9942" y="2127"/>
                  <a:pt x="9370" y="1853"/>
                  <a:pt x="9096" y="1294"/>
                </a:cubicBezTo>
                <a:cubicBezTo>
                  <a:pt x="8942" y="972"/>
                  <a:pt x="9037" y="639"/>
                  <a:pt x="9227" y="508"/>
                </a:cubicBezTo>
                <a:cubicBezTo>
                  <a:pt x="9287" y="472"/>
                  <a:pt x="9346" y="448"/>
                  <a:pt x="9418" y="448"/>
                </a:cubicBezTo>
                <a:close/>
                <a:moveTo>
                  <a:pt x="9421" y="1"/>
                </a:moveTo>
                <a:cubicBezTo>
                  <a:pt x="9250" y="1"/>
                  <a:pt x="9099" y="55"/>
                  <a:pt x="8977" y="139"/>
                </a:cubicBezTo>
                <a:cubicBezTo>
                  <a:pt x="8573" y="413"/>
                  <a:pt x="8442" y="1008"/>
                  <a:pt x="8692" y="1496"/>
                </a:cubicBezTo>
                <a:cubicBezTo>
                  <a:pt x="9108" y="2342"/>
                  <a:pt x="10025" y="2663"/>
                  <a:pt x="10073" y="2675"/>
                </a:cubicBezTo>
                <a:cubicBezTo>
                  <a:pt x="10097" y="2681"/>
                  <a:pt x="10120" y="2684"/>
                  <a:pt x="10144" y="2684"/>
                </a:cubicBezTo>
                <a:cubicBezTo>
                  <a:pt x="10168" y="2684"/>
                  <a:pt x="10192" y="2681"/>
                  <a:pt x="10216" y="2675"/>
                </a:cubicBezTo>
                <a:cubicBezTo>
                  <a:pt x="10251" y="2663"/>
                  <a:pt x="11168" y="2342"/>
                  <a:pt x="11597" y="1496"/>
                </a:cubicBezTo>
                <a:cubicBezTo>
                  <a:pt x="11835" y="1008"/>
                  <a:pt x="11716" y="413"/>
                  <a:pt x="11311" y="139"/>
                </a:cubicBezTo>
                <a:cubicBezTo>
                  <a:pt x="11190" y="55"/>
                  <a:pt x="11036" y="1"/>
                  <a:pt x="10863" y="1"/>
                </a:cubicBezTo>
                <a:cubicBezTo>
                  <a:pt x="10645" y="1"/>
                  <a:pt x="10397" y="86"/>
                  <a:pt x="10144" y="306"/>
                </a:cubicBezTo>
                <a:cubicBezTo>
                  <a:pt x="9885" y="86"/>
                  <a:pt x="9637" y="1"/>
                  <a:pt x="9421" y="1"/>
                </a:cubicBezTo>
                <a:close/>
                <a:moveTo>
                  <a:pt x="976" y="1425"/>
                </a:moveTo>
                <a:cubicBezTo>
                  <a:pt x="1143" y="1425"/>
                  <a:pt x="1334" y="1532"/>
                  <a:pt x="1524" y="1746"/>
                </a:cubicBezTo>
                <a:cubicBezTo>
                  <a:pt x="1572" y="1800"/>
                  <a:pt x="1634" y="1827"/>
                  <a:pt x="1697" y="1827"/>
                </a:cubicBezTo>
                <a:cubicBezTo>
                  <a:pt x="1759" y="1827"/>
                  <a:pt x="1822" y="1800"/>
                  <a:pt x="1869" y="1746"/>
                </a:cubicBezTo>
                <a:cubicBezTo>
                  <a:pt x="2063" y="1536"/>
                  <a:pt x="2256" y="1427"/>
                  <a:pt x="2420" y="1427"/>
                </a:cubicBezTo>
                <a:cubicBezTo>
                  <a:pt x="2488" y="1427"/>
                  <a:pt x="2552" y="1446"/>
                  <a:pt x="2608" y="1484"/>
                </a:cubicBezTo>
                <a:cubicBezTo>
                  <a:pt x="2798" y="1615"/>
                  <a:pt x="2905" y="1949"/>
                  <a:pt x="2739" y="2270"/>
                </a:cubicBezTo>
                <a:cubicBezTo>
                  <a:pt x="2465" y="2818"/>
                  <a:pt x="1893" y="3092"/>
                  <a:pt x="1691" y="3175"/>
                </a:cubicBezTo>
                <a:cubicBezTo>
                  <a:pt x="1500" y="3092"/>
                  <a:pt x="929" y="2818"/>
                  <a:pt x="655" y="2270"/>
                </a:cubicBezTo>
                <a:cubicBezTo>
                  <a:pt x="488" y="1949"/>
                  <a:pt x="595" y="1615"/>
                  <a:pt x="786" y="1484"/>
                </a:cubicBezTo>
                <a:cubicBezTo>
                  <a:pt x="845" y="1437"/>
                  <a:pt x="905" y="1425"/>
                  <a:pt x="976" y="1425"/>
                </a:cubicBezTo>
                <a:close/>
                <a:moveTo>
                  <a:pt x="976" y="971"/>
                </a:moveTo>
                <a:cubicBezTo>
                  <a:pt x="804" y="971"/>
                  <a:pt x="650" y="1024"/>
                  <a:pt x="524" y="1103"/>
                </a:cubicBezTo>
                <a:cubicBezTo>
                  <a:pt x="131" y="1377"/>
                  <a:pt x="0" y="1984"/>
                  <a:pt x="250" y="2472"/>
                </a:cubicBezTo>
                <a:cubicBezTo>
                  <a:pt x="667" y="3306"/>
                  <a:pt x="1584" y="3627"/>
                  <a:pt x="1619" y="3639"/>
                </a:cubicBezTo>
                <a:cubicBezTo>
                  <a:pt x="1643" y="3645"/>
                  <a:pt x="1670" y="3648"/>
                  <a:pt x="1697" y="3648"/>
                </a:cubicBezTo>
                <a:cubicBezTo>
                  <a:pt x="1724" y="3648"/>
                  <a:pt x="1750" y="3645"/>
                  <a:pt x="1774" y="3639"/>
                </a:cubicBezTo>
                <a:cubicBezTo>
                  <a:pt x="1810" y="3627"/>
                  <a:pt x="2727" y="3306"/>
                  <a:pt x="3143" y="2472"/>
                </a:cubicBezTo>
                <a:cubicBezTo>
                  <a:pt x="3393" y="1984"/>
                  <a:pt x="3262" y="1377"/>
                  <a:pt x="2869" y="1103"/>
                </a:cubicBezTo>
                <a:cubicBezTo>
                  <a:pt x="2743" y="1024"/>
                  <a:pt x="2589" y="971"/>
                  <a:pt x="2416" y="971"/>
                </a:cubicBezTo>
                <a:cubicBezTo>
                  <a:pt x="2198" y="971"/>
                  <a:pt x="1950" y="1056"/>
                  <a:pt x="1691" y="1282"/>
                </a:cubicBezTo>
                <a:cubicBezTo>
                  <a:pt x="1438" y="1056"/>
                  <a:pt x="1193" y="971"/>
                  <a:pt x="976" y="971"/>
                </a:cubicBezTo>
                <a:close/>
                <a:moveTo>
                  <a:pt x="4965" y="4092"/>
                </a:moveTo>
                <a:lnTo>
                  <a:pt x="4965" y="4604"/>
                </a:lnTo>
                <a:lnTo>
                  <a:pt x="3477" y="4604"/>
                </a:lnTo>
                <a:lnTo>
                  <a:pt x="3477" y="4092"/>
                </a:lnTo>
                <a:close/>
                <a:moveTo>
                  <a:pt x="12847" y="3794"/>
                </a:moveTo>
                <a:cubicBezTo>
                  <a:pt x="13014" y="3794"/>
                  <a:pt x="13204" y="3913"/>
                  <a:pt x="13395" y="4127"/>
                </a:cubicBezTo>
                <a:cubicBezTo>
                  <a:pt x="13442" y="4175"/>
                  <a:pt x="13505" y="4199"/>
                  <a:pt x="13567" y="4199"/>
                </a:cubicBezTo>
                <a:cubicBezTo>
                  <a:pt x="13630" y="4199"/>
                  <a:pt x="13692" y="4175"/>
                  <a:pt x="13740" y="4127"/>
                </a:cubicBezTo>
                <a:cubicBezTo>
                  <a:pt x="13934" y="3908"/>
                  <a:pt x="14128" y="3796"/>
                  <a:pt x="14292" y="3796"/>
                </a:cubicBezTo>
                <a:cubicBezTo>
                  <a:pt x="14360" y="3796"/>
                  <a:pt x="14422" y="3815"/>
                  <a:pt x="14478" y="3854"/>
                </a:cubicBezTo>
                <a:cubicBezTo>
                  <a:pt x="14669" y="3985"/>
                  <a:pt x="14776" y="4318"/>
                  <a:pt x="14609" y="4639"/>
                </a:cubicBezTo>
                <a:cubicBezTo>
                  <a:pt x="14335" y="5187"/>
                  <a:pt x="13764" y="5473"/>
                  <a:pt x="13561" y="5556"/>
                </a:cubicBezTo>
                <a:cubicBezTo>
                  <a:pt x="13371" y="5473"/>
                  <a:pt x="12799" y="5199"/>
                  <a:pt x="12525" y="4639"/>
                </a:cubicBezTo>
                <a:cubicBezTo>
                  <a:pt x="12359" y="4318"/>
                  <a:pt x="12466" y="3985"/>
                  <a:pt x="12656" y="3854"/>
                </a:cubicBezTo>
                <a:cubicBezTo>
                  <a:pt x="12716" y="3818"/>
                  <a:pt x="12775" y="3794"/>
                  <a:pt x="12847" y="3794"/>
                </a:cubicBezTo>
                <a:close/>
                <a:moveTo>
                  <a:pt x="4965" y="5056"/>
                </a:moveTo>
                <a:lnTo>
                  <a:pt x="4965" y="5068"/>
                </a:lnTo>
                <a:cubicBezTo>
                  <a:pt x="4965" y="5080"/>
                  <a:pt x="4965" y="5092"/>
                  <a:pt x="4965" y="5104"/>
                </a:cubicBezTo>
                <a:lnTo>
                  <a:pt x="4453" y="5568"/>
                </a:lnTo>
                <a:lnTo>
                  <a:pt x="3477" y="5568"/>
                </a:lnTo>
                <a:lnTo>
                  <a:pt x="3477" y="5056"/>
                </a:lnTo>
                <a:close/>
                <a:moveTo>
                  <a:pt x="12848" y="3346"/>
                </a:moveTo>
                <a:cubicBezTo>
                  <a:pt x="12675" y="3346"/>
                  <a:pt x="12521" y="3400"/>
                  <a:pt x="12394" y="3485"/>
                </a:cubicBezTo>
                <a:cubicBezTo>
                  <a:pt x="12002" y="3758"/>
                  <a:pt x="11871" y="4354"/>
                  <a:pt x="12121" y="4842"/>
                </a:cubicBezTo>
                <a:cubicBezTo>
                  <a:pt x="12537" y="5687"/>
                  <a:pt x="13454" y="5997"/>
                  <a:pt x="13490" y="6021"/>
                </a:cubicBezTo>
                <a:cubicBezTo>
                  <a:pt x="13514" y="6026"/>
                  <a:pt x="13540" y="6029"/>
                  <a:pt x="13567" y="6029"/>
                </a:cubicBezTo>
                <a:cubicBezTo>
                  <a:pt x="13594" y="6029"/>
                  <a:pt x="13621" y="6026"/>
                  <a:pt x="13645" y="6021"/>
                </a:cubicBezTo>
                <a:cubicBezTo>
                  <a:pt x="13680" y="5997"/>
                  <a:pt x="14597" y="5687"/>
                  <a:pt x="15014" y="4842"/>
                </a:cubicBezTo>
                <a:cubicBezTo>
                  <a:pt x="15264" y="4354"/>
                  <a:pt x="15133" y="3758"/>
                  <a:pt x="14740" y="3485"/>
                </a:cubicBezTo>
                <a:cubicBezTo>
                  <a:pt x="14614" y="3400"/>
                  <a:pt x="14459" y="3346"/>
                  <a:pt x="14287" y="3346"/>
                </a:cubicBezTo>
                <a:cubicBezTo>
                  <a:pt x="14070" y="3346"/>
                  <a:pt x="13826" y="3432"/>
                  <a:pt x="13573" y="3651"/>
                </a:cubicBezTo>
                <a:cubicBezTo>
                  <a:pt x="13314" y="3432"/>
                  <a:pt x="13066" y="3346"/>
                  <a:pt x="12848" y="3346"/>
                </a:cubicBezTo>
                <a:close/>
                <a:moveTo>
                  <a:pt x="3953" y="6021"/>
                </a:moveTo>
                <a:lnTo>
                  <a:pt x="3477" y="6461"/>
                </a:lnTo>
                <a:lnTo>
                  <a:pt x="3477" y="6021"/>
                </a:lnTo>
                <a:close/>
                <a:moveTo>
                  <a:pt x="7858" y="3068"/>
                </a:moveTo>
                <a:lnTo>
                  <a:pt x="14514" y="9164"/>
                </a:lnTo>
                <a:lnTo>
                  <a:pt x="13776" y="9902"/>
                </a:lnTo>
                <a:lnTo>
                  <a:pt x="8013" y="4735"/>
                </a:lnTo>
                <a:cubicBezTo>
                  <a:pt x="7965" y="4699"/>
                  <a:pt x="7909" y="4681"/>
                  <a:pt x="7854" y="4681"/>
                </a:cubicBezTo>
                <a:cubicBezTo>
                  <a:pt x="7799" y="4681"/>
                  <a:pt x="7745" y="4699"/>
                  <a:pt x="7703" y="4735"/>
                </a:cubicBezTo>
                <a:lnTo>
                  <a:pt x="1869" y="9961"/>
                </a:lnTo>
                <a:lnTo>
                  <a:pt x="1131" y="9223"/>
                </a:lnTo>
                <a:lnTo>
                  <a:pt x="7858" y="3068"/>
                </a:lnTo>
                <a:close/>
                <a:moveTo>
                  <a:pt x="9683" y="8886"/>
                </a:moveTo>
                <a:cubicBezTo>
                  <a:pt x="9920" y="8886"/>
                  <a:pt x="10145" y="8954"/>
                  <a:pt x="10347" y="9092"/>
                </a:cubicBezTo>
                <a:cubicBezTo>
                  <a:pt x="10668" y="9307"/>
                  <a:pt x="10894" y="9676"/>
                  <a:pt x="10990" y="10104"/>
                </a:cubicBezTo>
                <a:cubicBezTo>
                  <a:pt x="11085" y="10569"/>
                  <a:pt x="11025" y="11069"/>
                  <a:pt x="10799" y="11509"/>
                </a:cubicBezTo>
                <a:cubicBezTo>
                  <a:pt x="9989" y="13152"/>
                  <a:pt x="8227" y="13891"/>
                  <a:pt x="7858" y="14033"/>
                </a:cubicBezTo>
                <a:cubicBezTo>
                  <a:pt x="7477" y="13891"/>
                  <a:pt x="5727" y="13152"/>
                  <a:pt x="4905" y="11509"/>
                </a:cubicBezTo>
                <a:cubicBezTo>
                  <a:pt x="4691" y="11069"/>
                  <a:pt x="4620" y="10569"/>
                  <a:pt x="4727" y="10104"/>
                </a:cubicBezTo>
                <a:cubicBezTo>
                  <a:pt x="4822" y="9676"/>
                  <a:pt x="5048" y="9307"/>
                  <a:pt x="5358" y="9092"/>
                </a:cubicBezTo>
                <a:cubicBezTo>
                  <a:pt x="5560" y="8961"/>
                  <a:pt x="5787" y="8890"/>
                  <a:pt x="6025" y="8890"/>
                </a:cubicBezTo>
                <a:cubicBezTo>
                  <a:pt x="6549" y="8890"/>
                  <a:pt x="7132" y="9211"/>
                  <a:pt x="7692" y="9831"/>
                </a:cubicBezTo>
                <a:cubicBezTo>
                  <a:pt x="7733" y="9878"/>
                  <a:pt x="7796" y="9902"/>
                  <a:pt x="7858" y="9902"/>
                </a:cubicBezTo>
                <a:cubicBezTo>
                  <a:pt x="7921" y="9902"/>
                  <a:pt x="7983" y="9878"/>
                  <a:pt x="8025" y="9831"/>
                </a:cubicBezTo>
                <a:cubicBezTo>
                  <a:pt x="8580" y="9210"/>
                  <a:pt x="9164" y="8886"/>
                  <a:pt x="9683" y="8886"/>
                </a:cubicBezTo>
                <a:close/>
                <a:moveTo>
                  <a:pt x="6026" y="8432"/>
                </a:moveTo>
                <a:cubicBezTo>
                  <a:pt x="5696" y="8432"/>
                  <a:pt x="5384" y="8531"/>
                  <a:pt x="5108" y="8723"/>
                </a:cubicBezTo>
                <a:cubicBezTo>
                  <a:pt x="4227" y="9319"/>
                  <a:pt x="3965" y="10628"/>
                  <a:pt x="4501" y="11712"/>
                </a:cubicBezTo>
                <a:cubicBezTo>
                  <a:pt x="5501" y="13712"/>
                  <a:pt x="7692" y="14462"/>
                  <a:pt x="7787" y="14498"/>
                </a:cubicBezTo>
                <a:cubicBezTo>
                  <a:pt x="7811" y="14504"/>
                  <a:pt x="7834" y="14507"/>
                  <a:pt x="7858" y="14507"/>
                </a:cubicBezTo>
                <a:cubicBezTo>
                  <a:pt x="7882" y="14507"/>
                  <a:pt x="7906" y="14504"/>
                  <a:pt x="7930" y="14498"/>
                </a:cubicBezTo>
                <a:cubicBezTo>
                  <a:pt x="8025" y="14462"/>
                  <a:pt x="10216" y="13712"/>
                  <a:pt x="11204" y="11712"/>
                </a:cubicBezTo>
                <a:cubicBezTo>
                  <a:pt x="11752" y="10628"/>
                  <a:pt x="11490" y="9319"/>
                  <a:pt x="10609" y="8723"/>
                </a:cubicBezTo>
                <a:cubicBezTo>
                  <a:pt x="10332" y="8531"/>
                  <a:pt x="10015" y="8432"/>
                  <a:pt x="9681" y="8432"/>
                </a:cubicBezTo>
                <a:cubicBezTo>
                  <a:pt x="9540" y="8432"/>
                  <a:pt x="9396" y="8450"/>
                  <a:pt x="9251" y="8485"/>
                </a:cubicBezTo>
                <a:cubicBezTo>
                  <a:pt x="8787" y="8592"/>
                  <a:pt x="8311" y="8878"/>
                  <a:pt x="7858" y="9342"/>
                </a:cubicBezTo>
                <a:cubicBezTo>
                  <a:pt x="7406" y="8878"/>
                  <a:pt x="6930" y="8592"/>
                  <a:pt x="6453" y="8485"/>
                </a:cubicBezTo>
                <a:cubicBezTo>
                  <a:pt x="6308" y="8450"/>
                  <a:pt x="6166" y="8432"/>
                  <a:pt x="6026" y="8432"/>
                </a:cubicBezTo>
                <a:close/>
                <a:moveTo>
                  <a:pt x="7854" y="2538"/>
                </a:moveTo>
                <a:cubicBezTo>
                  <a:pt x="7799" y="2538"/>
                  <a:pt x="7745" y="2556"/>
                  <a:pt x="7703" y="2592"/>
                </a:cubicBezTo>
                <a:lnTo>
                  <a:pt x="5417" y="4687"/>
                </a:lnTo>
                <a:lnTo>
                  <a:pt x="5417" y="3866"/>
                </a:lnTo>
                <a:cubicBezTo>
                  <a:pt x="5417" y="3735"/>
                  <a:pt x="5322" y="3639"/>
                  <a:pt x="5191" y="3639"/>
                </a:cubicBezTo>
                <a:lnTo>
                  <a:pt x="3250" y="3639"/>
                </a:lnTo>
                <a:cubicBezTo>
                  <a:pt x="3131" y="3639"/>
                  <a:pt x="3024" y="3735"/>
                  <a:pt x="3024" y="3866"/>
                </a:cubicBezTo>
                <a:lnTo>
                  <a:pt x="3024" y="6878"/>
                </a:lnTo>
                <a:lnTo>
                  <a:pt x="643" y="9057"/>
                </a:lnTo>
                <a:cubicBezTo>
                  <a:pt x="548" y="9140"/>
                  <a:pt x="548" y="9295"/>
                  <a:pt x="643" y="9378"/>
                </a:cubicBezTo>
                <a:lnTo>
                  <a:pt x="1703" y="10438"/>
                </a:lnTo>
                <a:cubicBezTo>
                  <a:pt x="1747" y="10482"/>
                  <a:pt x="1806" y="10507"/>
                  <a:pt x="1865" y="10507"/>
                </a:cubicBezTo>
                <a:cubicBezTo>
                  <a:pt x="1916" y="10507"/>
                  <a:pt x="1968" y="10488"/>
                  <a:pt x="2012" y="10450"/>
                </a:cubicBezTo>
                <a:lnTo>
                  <a:pt x="3024" y="9545"/>
                </a:lnTo>
                <a:lnTo>
                  <a:pt x="3024" y="15248"/>
                </a:lnTo>
                <a:cubicBezTo>
                  <a:pt x="3024" y="15379"/>
                  <a:pt x="3131" y="15474"/>
                  <a:pt x="3250" y="15474"/>
                </a:cubicBezTo>
                <a:lnTo>
                  <a:pt x="12454" y="15474"/>
                </a:lnTo>
                <a:cubicBezTo>
                  <a:pt x="12585" y="15474"/>
                  <a:pt x="12692" y="15379"/>
                  <a:pt x="12692" y="15248"/>
                </a:cubicBezTo>
                <a:lnTo>
                  <a:pt x="12692" y="12224"/>
                </a:lnTo>
                <a:cubicBezTo>
                  <a:pt x="12692" y="12093"/>
                  <a:pt x="12585" y="11997"/>
                  <a:pt x="12454" y="11997"/>
                </a:cubicBezTo>
                <a:cubicBezTo>
                  <a:pt x="12335" y="11997"/>
                  <a:pt x="12228" y="12093"/>
                  <a:pt x="12228" y="12224"/>
                </a:cubicBezTo>
                <a:lnTo>
                  <a:pt x="12228" y="15022"/>
                </a:lnTo>
                <a:lnTo>
                  <a:pt x="3477" y="15022"/>
                </a:lnTo>
                <a:lnTo>
                  <a:pt x="3477" y="9128"/>
                </a:lnTo>
                <a:lnTo>
                  <a:pt x="7858" y="5211"/>
                </a:lnTo>
                <a:lnTo>
                  <a:pt x="12228" y="9128"/>
                </a:lnTo>
                <a:lnTo>
                  <a:pt x="12228" y="11164"/>
                </a:lnTo>
                <a:cubicBezTo>
                  <a:pt x="12228" y="11283"/>
                  <a:pt x="12335" y="11390"/>
                  <a:pt x="12454" y="11390"/>
                </a:cubicBezTo>
                <a:cubicBezTo>
                  <a:pt x="12585" y="11390"/>
                  <a:pt x="12692" y="11283"/>
                  <a:pt x="12692" y="11164"/>
                </a:cubicBezTo>
                <a:lnTo>
                  <a:pt x="12692" y="9533"/>
                </a:lnTo>
                <a:lnTo>
                  <a:pt x="13633" y="10378"/>
                </a:lnTo>
                <a:cubicBezTo>
                  <a:pt x="13674" y="10420"/>
                  <a:pt x="13731" y="10441"/>
                  <a:pt x="13788" y="10441"/>
                </a:cubicBezTo>
                <a:cubicBezTo>
                  <a:pt x="13844" y="10441"/>
                  <a:pt x="13901" y="10420"/>
                  <a:pt x="13942" y="10378"/>
                </a:cubicBezTo>
                <a:lnTo>
                  <a:pt x="15002" y="9319"/>
                </a:lnTo>
                <a:cubicBezTo>
                  <a:pt x="15085" y="9223"/>
                  <a:pt x="15085" y="9069"/>
                  <a:pt x="14990" y="8985"/>
                </a:cubicBezTo>
                <a:lnTo>
                  <a:pt x="8013" y="2592"/>
                </a:lnTo>
                <a:cubicBezTo>
                  <a:pt x="7965" y="2556"/>
                  <a:pt x="7909" y="2538"/>
                  <a:pt x="7854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32" name="Google Shape;432;p37"/>
          <p:cNvSpPr/>
          <p:nvPr/>
        </p:nvSpPr>
        <p:spPr>
          <a:xfrm>
            <a:off x="950209" y="640476"/>
            <a:ext cx="640082" cy="612648"/>
          </a:xfrm>
          <a:custGeom>
            <a:rect b="b" l="l" r="r" t="t"/>
            <a:pathLst>
              <a:path extrusionOk="0" h="15467" w="15588">
                <a:moveTo>
                  <a:pt x="7799" y="0"/>
                </a:moveTo>
                <a:cubicBezTo>
                  <a:pt x="7668" y="0"/>
                  <a:pt x="7573" y="96"/>
                  <a:pt x="7573" y="227"/>
                </a:cubicBezTo>
                <a:lnTo>
                  <a:pt x="7573" y="465"/>
                </a:lnTo>
                <a:cubicBezTo>
                  <a:pt x="7573" y="584"/>
                  <a:pt x="7668" y="691"/>
                  <a:pt x="7799" y="691"/>
                </a:cubicBezTo>
                <a:cubicBezTo>
                  <a:pt x="7918" y="691"/>
                  <a:pt x="8025" y="584"/>
                  <a:pt x="8025" y="465"/>
                </a:cubicBezTo>
                <a:lnTo>
                  <a:pt x="8025" y="227"/>
                </a:lnTo>
                <a:cubicBezTo>
                  <a:pt x="8025" y="96"/>
                  <a:pt x="7918" y="0"/>
                  <a:pt x="7799" y="0"/>
                </a:cubicBezTo>
                <a:close/>
                <a:moveTo>
                  <a:pt x="7799" y="965"/>
                </a:moveTo>
                <a:cubicBezTo>
                  <a:pt x="7668" y="965"/>
                  <a:pt x="7573" y="1060"/>
                  <a:pt x="7573" y="1191"/>
                </a:cubicBezTo>
                <a:lnTo>
                  <a:pt x="7573" y="1679"/>
                </a:lnTo>
                <a:cubicBezTo>
                  <a:pt x="7573" y="1798"/>
                  <a:pt x="7668" y="1905"/>
                  <a:pt x="7799" y="1905"/>
                </a:cubicBezTo>
                <a:cubicBezTo>
                  <a:pt x="7918" y="1905"/>
                  <a:pt x="8025" y="1798"/>
                  <a:pt x="8025" y="1679"/>
                </a:cubicBezTo>
                <a:lnTo>
                  <a:pt x="8025" y="1191"/>
                </a:lnTo>
                <a:cubicBezTo>
                  <a:pt x="8025" y="1060"/>
                  <a:pt x="7918" y="965"/>
                  <a:pt x="7799" y="965"/>
                </a:cubicBezTo>
                <a:close/>
                <a:moveTo>
                  <a:pt x="2487" y="2191"/>
                </a:moveTo>
                <a:cubicBezTo>
                  <a:pt x="2429" y="2191"/>
                  <a:pt x="2370" y="2215"/>
                  <a:pt x="2322" y="2263"/>
                </a:cubicBezTo>
                <a:cubicBezTo>
                  <a:pt x="2239" y="2346"/>
                  <a:pt x="2239" y="2489"/>
                  <a:pt x="2322" y="2584"/>
                </a:cubicBezTo>
                <a:lnTo>
                  <a:pt x="2501" y="2751"/>
                </a:lnTo>
                <a:cubicBezTo>
                  <a:pt x="2542" y="2798"/>
                  <a:pt x="2599" y="2822"/>
                  <a:pt x="2657" y="2822"/>
                </a:cubicBezTo>
                <a:cubicBezTo>
                  <a:pt x="2715" y="2822"/>
                  <a:pt x="2774" y="2798"/>
                  <a:pt x="2822" y="2751"/>
                </a:cubicBezTo>
                <a:cubicBezTo>
                  <a:pt x="2905" y="2667"/>
                  <a:pt x="2905" y="2524"/>
                  <a:pt x="2822" y="2429"/>
                </a:cubicBezTo>
                <a:lnTo>
                  <a:pt x="2643" y="2263"/>
                </a:lnTo>
                <a:cubicBezTo>
                  <a:pt x="2602" y="2215"/>
                  <a:pt x="2545" y="2191"/>
                  <a:pt x="2487" y="2191"/>
                </a:cubicBezTo>
                <a:close/>
                <a:moveTo>
                  <a:pt x="13107" y="2191"/>
                </a:moveTo>
                <a:cubicBezTo>
                  <a:pt x="13049" y="2191"/>
                  <a:pt x="12990" y="2215"/>
                  <a:pt x="12942" y="2263"/>
                </a:cubicBezTo>
                <a:lnTo>
                  <a:pt x="12776" y="2429"/>
                </a:lnTo>
                <a:cubicBezTo>
                  <a:pt x="12633" y="2572"/>
                  <a:pt x="12728" y="2822"/>
                  <a:pt x="12930" y="2822"/>
                </a:cubicBezTo>
                <a:cubicBezTo>
                  <a:pt x="12990" y="2822"/>
                  <a:pt x="13049" y="2798"/>
                  <a:pt x="13097" y="2751"/>
                </a:cubicBezTo>
                <a:lnTo>
                  <a:pt x="13264" y="2584"/>
                </a:lnTo>
                <a:cubicBezTo>
                  <a:pt x="13359" y="2489"/>
                  <a:pt x="13359" y="2346"/>
                  <a:pt x="13264" y="2263"/>
                </a:cubicBezTo>
                <a:cubicBezTo>
                  <a:pt x="13222" y="2215"/>
                  <a:pt x="13166" y="2191"/>
                  <a:pt x="13107" y="2191"/>
                </a:cubicBezTo>
                <a:close/>
                <a:moveTo>
                  <a:pt x="7799" y="2417"/>
                </a:moveTo>
                <a:cubicBezTo>
                  <a:pt x="7668" y="2417"/>
                  <a:pt x="7573" y="2524"/>
                  <a:pt x="7573" y="2644"/>
                </a:cubicBezTo>
                <a:lnTo>
                  <a:pt x="7573" y="3370"/>
                </a:lnTo>
                <a:cubicBezTo>
                  <a:pt x="7573" y="3501"/>
                  <a:pt x="7668" y="3596"/>
                  <a:pt x="7799" y="3596"/>
                </a:cubicBezTo>
                <a:cubicBezTo>
                  <a:pt x="7918" y="3596"/>
                  <a:pt x="8025" y="3501"/>
                  <a:pt x="8025" y="3370"/>
                </a:cubicBezTo>
                <a:lnTo>
                  <a:pt x="8025" y="2644"/>
                </a:lnTo>
                <a:cubicBezTo>
                  <a:pt x="8025" y="2524"/>
                  <a:pt x="7918" y="2417"/>
                  <a:pt x="7799" y="2417"/>
                </a:cubicBezTo>
                <a:close/>
                <a:moveTo>
                  <a:pt x="3169" y="2879"/>
                </a:moveTo>
                <a:cubicBezTo>
                  <a:pt x="3111" y="2879"/>
                  <a:pt x="3054" y="2899"/>
                  <a:pt x="3012" y="2941"/>
                </a:cubicBezTo>
                <a:cubicBezTo>
                  <a:pt x="2917" y="3036"/>
                  <a:pt x="2917" y="3179"/>
                  <a:pt x="3012" y="3263"/>
                </a:cubicBezTo>
                <a:lnTo>
                  <a:pt x="3346" y="3608"/>
                </a:lnTo>
                <a:cubicBezTo>
                  <a:pt x="3395" y="3651"/>
                  <a:pt x="3458" y="3672"/>
                  <a:pt x="3518" y="3672"/>
                </a:cubicBezTo>
                <a:cubicBezTo>
                  <a:pt x="3573" y="3672"/>
                  <a:pt x="3627" y="3654"/>
                  <a:pt x="3667" y="3620"/>
                </a:cubicBezTo>
                <a:cubicBezTo>
                  <a:pt x="3763" y="3525"/>
                  <a:pt x="3763" y="3382"/>
                  <a:pt x="3667" y="3286"/>
                </a:cubicBezTo>
                <a:lnTo>
                  <a:pt x="3334" y="2941"/>
                </a:lnTo>
                <a:cubicBezTo>
                  <a:pt x="3286" y="2899"/>
                  <a:pt x="3227" y="2879"/>
                  <a:pt x="3169" y="2879"/>
                </a:cubicBezTo>
                <a:close/>
                <a:moveTo>
                  <a:pt x="12420" y="2879"/>
                </a:moveTo>
                <a:cubicBezTo>
                  <a:pt x="12362" y="2879"/>
                  <a:pt x="12305" y="2899"/>
                  <a:pt x="12264" y="2941"/>
                </a:cubicBezTo>
                <a:lnTo>
                  <a:pt x="11918" y="3286"/>
                </a:lnTo>
                <a:cubicBezTo>
                  <a:pt x="11775" y="3429"/>
                  <a:pt x="11883" y="3679"/>
                  <a:pt x="12073" y="3679"/>
                </a:cubicBezTo>
                <a:cubicBezTo>
                  <a:pt x="12133" y="3679"/>
                  <a:pt x="12192" y="3656"/>
                  <a:pt x="12240" y="3608"/>
                </a:cubicBezTo>
                <a:lnTo>
                  <a:pt x="12585" y="3263"/>
                </a:lnTo>
                <a:cubicBezTo>
                  <a:pt x="12668" y="3179"/>
                  <a:pt x="12668" y="3036"/>
                  <a:pt x="12585" y="2941"/>
                </a:cubicBezTo>
                <a:cubicBezTo>
                  <a:pt x="12537" y="2899"/>
                  <a:pt x="12478" y="2879"/>
                  <a:pt x="12420" y="2879"/>
                </a:cubicBezTo>
                <a:close/>
                <a:moveTo>
                  <a:pt x="10243" y="3839"/>
                </a:moveTo>
                <a:cubicBezTo>
                  <a:pt x="10298" y="3839"/>
                  <a:pt x="10352" y="3841"/>
                  <a:pt x="10406" y="3846"/>
                </a:cubicBezTo>
                <a:cubicBezTo>
                  <a:pt x="10894" y="3894"/>
                  <a:pt x="11323" y="4144"/>
                  <a:pt x="11645" y="4560"/>
                </a:cubicBezTo>
                <a:lnTo>
                  <a:pt x="3489" y="6680"/>
                </a:lnTo>
                <a:cubicBezTo>
                  <a:pt x="3286" y="5596"/>
                  <a:pt x="3727" y="4477"/>
                  <a:pt x="4548" y="4037"/>
                </a:cubicBezTo>
                <a:cubicBezTo>
                  <a:pt x="4798" y="3905"/>
                  <a:pt x="5063" y="3841"/>
                  <a:pt x="5339" y="3841"/>
                </a:cubicBezTo>
                <a:cubicBezTo>
                  <a:pt x="6064" y="3841"/>
                  <a:pt x="6861" y="4286"/>
                  <a:pt x="7620" y="5132"/>
                </a:cubicBezTo>
                <a:cubicBezTo>
                  <a:pt x="7668" y="5180"/>
                  <a:pt x="7730" y="5203"/>
                  <a:pt x="7793" y="5203"/>
                </a:cubicBezTo>
                <a:cubicBezTo>
                  <a:pt x="7855" y="5203"/>
                  <a:pt x="7918" y="5180"/>
                  <a:pt x="7965" y="5132"/>
                </a:cubicBezTo>
                <a:cubicBezTo>
                  <a:pt x="8730" y="4279"/>
                  <a:pt x="9514" y="3839"/>
                  <a:pt x="10243" y="3839"/>
                </a:cubicBezTo>
                <a:close/>
                <a:moveTo>
                  <a:pt x="12966" y="7096"/>
                </a:moveTo>
                <a:lnTo>
                  <a:pt x="12871" y="7335"/>
                </a:lnTo>
                <a:lnTo>
                  <a:pt x="12871" y="7132"/>
                </a:lnTo>
                <a:lnTo>
                  <a:pt x="12966" y="7096"/>
                </a:lnTo>
                <a:close/>
                <a:moveTo>
                  <a:pt x="14883" y="5656"/>
                </a:moveTo>
                <a:lnTo>
                  <a:pt x="14371" y="6656"/>
                </a:lnTo>
                <a:cubicBezTo>
                  <a:pt x="14335" y="6739"/>
                  <a:pt x="14347" y="6834"/>
                  <a:pt x="14395" y="6894"/>
                </a:cubicBezTo>
                <a:lnTo>
                  <a:pt x="14919" y="7596"/>
                </a:lnTo>
                <a:lnTo>
                  <a:pt x="13038" y="8085"/>
                </a:lnTo>
                <a:lnTo>
                  <a:pt x="13038" y="8085"/>
                </a:lnTo>
                <a:lnTo>
                  <a:pt x="13573" y="6858"/>
                </a:lnTo>
                <a:cubicBezTo>
                  <a:pt x="13585" y="6823"/>
                  <a:pt x="13597" y="6799"/>
                  <a:pt x="13597" y="6763"/>
                </a:cubicBezTo>
                <a:lnTo>
                  <a:pt x="13597" y="5989"/>
                </a:lnTo>
                <a:lnTo>
                  <a:pt x="14883" y="5656"/>
                </a:lnTo>
                <a:close/>
                <a:moveTo>
                  <a:pt x="2727" y="9775"/>
                </a:moveTo>
                <a:lnTo>
                  <a:pt x="2739" y="10073"/>
                </a:lnTo>
                <a:lnTo>
                  <a:pt x="2572" y="9811"/>
                </a:lnTo>
                <a:lnTo>
                  <a:pt x="2727" y="9775"/>
                </a:lnTo>
                <a:close/>
                <a:moveTo>
                  <a:pt x="13133" y="4632"/>
                </a:moveTo>
                <a:lnTo>
                  <a:pt x="13133" y="6584"/>
                </a:lnTo>
                <a:lnTo>
                  <a:pt x="11097" y="7120"/>
                </a:lnTo>
                <a:cubicBezTo>
                  <a:pt x="10978" y="7144"/>
                  <a:pt x="10906" y="7275"/>
                  <a:pt x="10942" y="7394"/>
                </a:cubicBezTo>
                <a:cubicBezTo>
                  <a:pt x="10963" y="7498"/>
                  <a:pt x="11065" y="7565"/>
                  <a:pt x="11169" y="7565"/>
                </a:cubicBezTo>
                <a:cubicBezTo>
                  <a:pt x="11185" y="7565"/>
                  <a:pt x="11201" y="7564"/>
                  <a:pt x="11216" y="7561"/>
                </a:cubicBezTo>
                <a:lnTo>
                  <a:pt x="11883" y="7382"/>
                </a:lnTo>
                <a:lnTo>
                  <a:pt x="11883" y="7382"/>
                </a:lnTo>
                <a:cubicBezTo>
                  <a:pt x="11871" y="7418"/>
                  <a:pt x="11847" y="7454"/>
                  <a:pt x="11835" y="7489"/>
                </a:cubicBezTo>
                <a:cubicBezTo>
                  <a:pt x="11180" y="8787"/>
                  <a:pt x="10109" y="9668"/>
                  <a:pt x="9311" y="10168"/>
                </a:cubicBezTo>
                <a:cubicBezTo>
                  <a:pt x="8608" y="10621"/>
                  <a:pt x="8001" y="10871"/>
                  <a:pt x="7799" y="10942"/>
                </a:cubicBezTo>
                <a:cubicBezTo>
                  <a:pt x="7477" y="10823"/>
                  <a:pt x="6156" y="10287"/>
                  <a:pt x="5013" y="9180"/>
                </a:cubicBezTo>
                <a:lnTo>
                  <a:pt x="10168" y="7835"/>
                </a:lnTo>
                <a:cubicBezTo>
                  <a:pt x="10299" y="7799"/>
                  <a:pt x="10371" y="7668"/>
                  <a:pt x="10335" y="7549"/>
                </a:cubicBezTo>
                <a:cubicBezTo>
                  <a:pt x="10305" y="7451"/>
                  <a:pt x="10219" y="7385"/>
                  <a:pt x="10123" y="7385"/>
                </a:cubicBezTo>
                <a:cubicBezTo>
                  <a:pt x="10103" y="7385"/>
                  <a:pt x="10082" y="7388"/>
                  <a:pt x="10061" y="7394"/>
                </a:cubicBezTo>
                <a:lnTo>
                  <a:pt x="2453" y="9371"/>
                </a:lnTo>
                <a:lnTo>
                  <a:pt x="2453" y="7418"/>
                </a:lnTo>
                <a:lnTo>
                  <a:pt x="13133" y="4632"/>
                </a:lnTo>
                <a:close/>
                <a:moveTo>
                  <a:pt x="2000" y="8978"/>
                </a:moveTo>
                <a:lnTo>
                  <a:pt x="2000" y="9668"/>
                </a:lnTo>
                <a:cubicBezTo>
                  <a:pt x="2000" y="9716"/>
                  <a:pt x="2012" y="9752"/>
                  <a:pt x="2024" y="9787"/>
                </a:cubicBezTo>
                <a:lnTo>
                  <a:pt x="2631" y="10764"/>
                </a:lnTo>
                <a:lnTo>
                  <a:pt x="798" y="11240"/>
                </a:lnTo>
                <a:lnTo>
                  <a:pt x="798" y="11240"/>
                </a:lnTo>
                <a:lnTo>
                  <a:pt x="1441" y="10275"/>
                </a:lnTo>
                <a:cubicBezTo>
                  <a:pt x="1500" y="10192"/>
                  <a:pt x="1488" y="10073"/>
                  <a:pt x="1417" y="9990"/>
                </a:cubicBezTo>
                <a:lnTo>
                  <a:pt x="726" y="9299"/>
                </a:lnTo>
                <a:lnTo>
                  <a:pt x="2000" y="8978"/>
                </a:lnTo>
                <a:close/>
                <a:moveTo>
                  <a:pt x="10243" y="3384"/>
                </a:moveTo>
                <a:cubicBezTo>
                  <a:pt x="9628" y="3384"/>
                  <a:pt x="8766" y="3634"/>
                  <a:pt x="7799" y="4644"/>
                </a:cubicBezTo>
                <a:cubicBezTo>
                  <a:pt x="6838" y="3656"/>
                  <a:pt x="5992" y="3387"/>
                  <a:pt x="5354" y="3387"/>
                </a:cubicBezTo>
                <a:cubicBezTo>
                  <a:pt x="4901" y="3387"/>
                  <a:pt x="4554" y="3523"/>
                  <a:pt x="4346" y="3632"/>
                </a:cubicBezTo>
                <a:cubicBezTo>
                  <a:pt x="3322" y="4179"/>
                  <a:pt x="2786" y="5489"/>
                  <a:pt x="3048" y="6799"/>
                </a:cubicBezTo>
                <a:lnTo>
                  <a:pt x="2167" y="7025"/>
                </a:lnTo>
                <a:cubicBezTo>
                  <a:pt x="2060" y="7049"/>
                  <a:pt x="2000" y="7144"/>
                  <a:pt x="2000" y="7251"/>
                </a:cubicBezTo>
                <a:lnTo>
                  <a:pt x="2000" y="8513"/>
                </a:lnTo>
                <a:lnTo>
                  <a:pt x="226" y="8966"/>
                </a:lnTo>
                <a:cubicBezTo>
                  <a:pt x="60" y="9013"/>
                  <a:pt x="0" y="9228"/>
                  <a:pt x="119" y="9347"/>
                </a:cubicBezTo>
                <a:lnTo>
                  <a:pt x="965" y="10180"/>
                </a:lnTo>
                <a:lnTo>
                  <a:pt x="95" y="11478"/>
                </a:lnTo>
                <a:cubicBezTo>
                  <a:pt x="0" y="11637"/>
                  <a:pt x="112" y="11833"/>
                  <a:pt x="280" y="11833"/>
                </a:cubicBezTo>
                <a:cubicBezTo>
                  <a:pt x="301" y="11833"/>
                  <a:pt x="323" y="11830"/>
                  <a:pt x="345" y="11823"/>
                </a:cubicBezTo>
                <a:lnTo>
                  <a:pt x="3036" y="11133"/>
                </a:lnTo>
                <a:cubicBezTo>
                  <a:pt x="3132" y="11109"/>
                  <a:pt x="3203" y="11014"/>
                  <a:pt x="3203" y="10906"/>
                </a:cubicBezTo>
                <a:lnTo>
                  <a:pt x="3179" y="9656"/>
                </a:lnTo>
                <a:lnTo>
                  <a:pt x="4501" y="9311"/>
                </a:lnTo>
                <a:cubicBezTo>
                  <a:pt x="5918" y="10787"/>
                  <a:pt x="7644" y="11371"/>
                  <a:pt x="7727" y="11395"/>
                </a:cubicBezTo>
                <a:cubicBezTo>
                  <a:pt x="7745" y="11406"/>
                  <a:pt x="7769" y="11412"/>
                  <a:pt x="7794" y="11412"/>
                </a:cubicBezTo>
                <a:cubicBezTo>
                  <a:pt x="7820" y="11412"/>
                  <a:pt x="7846" y="11406"/>
                  <a:pt x="7870" y="11395"/>
                </a:cubicBezTo>
                <a:cubicBezTo>
                  <a:pt x="7894" y="11395"/>
                  <a:pt x="8632" y="11145"/>
                  <a:pt x="9549" y="10561"/>
                </a:cubicBezTo>
                <a:cubicBezTo>
                  <a:pt x="10394" y="10025"/>
                  <a:pt x="11537" y="9085"/>
                  <a:pt x="12240" y="7692"/>
                </a:cubicBezTo>
                <a:cubicBezTo>
                  <a:pt x="12311" y="7561"/>
                  <a:pt x="12359" y="7430"/>
                  <a:pt x="12407" y="7287"/>
                </a:cubicBezTo>
                <a:lnTo>
                  <a:pt x="12407" y="8418"/>
                </a:lnTo>
                <a:cubicBezTo>
                  <a:pt x="12407" y="8544"/>
                  <a:pt x="12517" y="8651"/>
                  <a:pt x="12640" y="8651"/>
                </a:cubicBezTo>
                <a:cubicBezTo>
                  <a:pt x="12657" y="8651"/>
                  <a:pt x="12675" y="8649"/>
                  <a:pt x="12692" y="8644"/>
                </a:cubicBezTo>
                <a:lnTo>
                  <a:pt x="15359" y="7954"/>
                </a:lnTo>
                <a:cubicBezTo>
                  <a:pt x="15514" y="7906"/>
                  <a:pt x="15585" y="7727"/>
                  <a:pt x="15490" y="7596"/>
                </a:cubicBezTo>
                <a:lnTo>
                  <a:pt x="14847" y="6739"/>
                </a:lnTo>
                <a:lnTo>
                  <a:pt x="15502" y="5406"/>
                </a:lnTo>
                <a:cubicBezTo>
                  <a:pt x="15588" y="5256"/>
                  <a:pt x="15462" y="5077"/>
                  <a:pt x="15306" y="5077"/>
                </a:cubicBezTo>
                <a:cubicBezTo>
                  <a:pt x="15288" y="5077"/>
                  <a:pt x="15270" y="5079"/>
                  <a:pt x="15252" y="5084"/>
                </a:cubicBezTo>
                <a:lnTo>
                  <a:pt x="13597" y="5513"/>
                </a:lnTo>
                <a:lnTo>
                  <a:pt x="13597" y="4334"/>
                </a:lnTo>
                <a:cubicBezTo>
                  <a:pt x="13597" y="4210"/>
                  <a:pt x="13489" y="4113"/>
                  <a:pt x="13367" y="4113"/>
                </a:cubicBezTo>
                <a:cubicBezTo>
                  <a:pt x="13349" y="4113"/>
                  <a:pt x="13330" y="4115"/>
                  <a:pt x="13311" y="4120"/>
                </a:cubicBezTo>
                <a:lnTo>
                  <a:pt x="12109" y="4429"/>
                </a:lnTo>
                <a:cubicBezTo>
                  <a:pt x="11704" y="3822"/>
                  <a:pt x="11121" y="3453"/>
                  <a:pt x="10454" y="3394"/>
                </a:cubicBezTo>
                <a:cubicBezTo>
                  <a:pt x="10387" y="3387"/>
                  <a:pt x="10317" y="3384"/>
                  <a:pt x="10243" y="3384"/>
                </a:cubicBezTo>
                <a:close/>
                <a:moveTo>
                  <a:pt x="3511" y="11785"/>
                </a:moveTo>
                <a:cubicBezTo>
                  <a:pt x="3453" y="11785"/>
                  <a:pt x="3393" y="11805"/>
                  <a:pt x="3346" y="11847"/>
                </a:cubicBezTo>
                <a:lnTo>
                  <a:pt x="3012" y="12192"/>
                </a:lnTo>
                <a:cubicBezTo>
                  <a:pt x="2870" y="12335"/>
                  <a:pt x="2977" y="12585"/>
                  <a:pt x="3167" y="12585"/>
                </a:cubicBezTo>
                <a:cubicBezTo>
                  <a:pt x="3227" y="12585"/>
                  <a:pt x="3286" y="12561"/>
                  <a:pt x="3334" y="12514"/>
                </a:cubicBezTo>
                <a:lnTo>
                  <a:pt x="3667" y="12168"/>
                </a:lnTo>
                <a:cubicBezTo>
                  <a:pt x="3763" y="12085"/>
                  <a:pt x="3763" y="11942"/>
                  <a:pt x="3667" y="11847"/>
                </a:cubicBezTo>
                <a:cubicBezTo>
                  <a:pt x="3626" y="11805"/>
                  <a:pt x="3569" y="11785"/>
                  <a:pt x="3511" y="11785"/>
                </a:cubicBezTo>
                <a:close/>
                <a:moveTo>
                  <a:pt x="12075" y="11785"/>
                </a:moveTo>
                <a:cubicBezTo>
                  <a:pt x="12017" y="11785"/>
                  <a:pt x="11960" y="11805"/>
                  <a:pt x="11918" y="11847"/>
                </a:cubicBezTo>
                <a:cubicBezTo>
                  <a:pt x="11823" y="11942"/>
                  <a:pt x="11823" y="12085"/>
                  <a:pt x="11918" y="12168"/>
                </a:cubicBezTo>
                <a:lnTo>
                  <a:pt x="12264" y="12514"/>
                </a:lnTo>
                <a:cubicBezTo>
                  <a:pt x="12299" y="12561"/>
                  <a:pt x="12359" y="12585"/>
                  <a:pt x="12418" y="12585"/>
                </a:cubicBezTo>
                <a:cubicBezTo>
                  <a:pt x="12621" y="12585"/>
                  <a:pt x="12716" y="12335"/>
                  <a:pt x="12585" y="12192"/>
                </a:cubicBezTo>
                <a:lnTo>
                  <a:pt x="12240" y="11847"/>
                </a:lnTo>
                <a:cubicBezTo>
                  <a:pt x="12192" y="11805"/>
                  <a:pt x="12133" y="11785"/>
                  <a:pt x="12075" y="11785"/>
                </a:cubicBezTo>
                <a:close/>
                <a:moveTo>
                  <a:pt x="7799" y="11859"/>
                </a:moveTo>
                <a:cubicBezTo>
                  <a:pt x="7668" y="11859"/>
                  <a:pt x="7573" y="11966"/>
                  <a:pt x="7573" y="12097"/>
                </a:cubicBezTo>
                <a:lnTo>
                  <a:pt x="7573" y="12823"/>
                </a:lnTo>
                <a:cubicBezTo>
                  <a:pt x="7573" y="12942"/>
                  <a:pt x="7668" y="13050"/>
                  <a:pt x="7799" y="13050"/>
                </a:cubicBezTo>
                <a:cubicBezTo>
                  <a:pt x="7918" y="13050"/>
                  <a:pt x="8025" y="12942"/>
                  <a:pt x="8025" y="12823"/>
                </a:cubicBezTo>
                <a:lnTo>
                  <a:pt x="8025" y="12097"/>
                </a:lnTo>
                <a:cubicBezTo>
                  <a:pt x="8025" y="11966"/>
                  <a:pt x="7918" y="11859"/>
                  <a:pt x="7799" y="11859"/>
                </a:cubicBezTo>
                <a:close/>
                <a:moveTo>
                  <a:pt x="2657" y="12642"/>
                </a:moveTo>
                <a:cubicBezTo>
                  <a:pt x="2599" y="12642"/>
                  <a:pt x="2542" y="12663"/>
                  <a:pt x="2501" y="12704"/>
                </a:cubicBezTo>
                <a:lnTo>
                  <a:pt x="2322" y="12883"/>
                </a:lnTo>
                <a:cubicBezTo>
                  <a:pt x="2179" y="13026"/>
                  <a:pt x="2286" y="13264"/>
                  <a:pt x="2489" y="13264"/>
                </a:cubicBezTo>
                <a:cubicBezTo>
                  <a:pt x="2548" y="13264"/>
                  <a:pt x="2596" y="13240"/>
                  <a:pt x="2643" y="13204"/>
                </a:cubicBezTo>
                <a:lnTo>
                  <a:pt x="2822" y="13026"/>
                </a:lnTo>
                <a:cubicBezTo>
                  <a:pt x="2905" y="12942"/>
                  <a:pt x="2905" y="12800"/>
                  <a:pt x="2822" y="12704"/>
                </a:cubicBezTo>
                <a:cubicBezTo>
                  <a:pt x="2774" y="12663"/>
                  <a:pt x="2715" y="12642"/>
                  <a:pt x="2657" y="12642"/>
                </a:cubicBezTo>
                <a:close/>
                <a:moveTo>
                  <a:pt x="12932" y="12642"/>
                </a:moveTo>
                <a:cubicBezTo>
                  <a:pt x="12874" y="12642"/>
                  <a:pt x="12817" y="12663"/>
                  <a:pt x="12776" y="12704"/>
                </a:cubicBezTo>
                <a:cubicBezTo>
                  <a:pt x="12680" y="12800"/>
                  <a:pt x="12680" y="12942"/>
                  <a:pt x="12776" y="13026"/>
                </a:cubicBezTo>
                <a:lnTo>
                  <a:pt x="12942" y="13204"/>
                </a:lnTo>
                <a:cubicBezTo>
                  <a:pt x="12990" y="13240"/>
                  <a:pt x="13049" y="13264"/>
                  <a:pt x="13109" y="13264"/>
                </a:cubicBezTo>
                <a:cubicBezTo>
                  <a:pt x="13299" y="13264"/>
                  <a:pt x="13407" y="13026"/>
                  <a:pt x="13264" y="12883"/>
                </a:cubicBezTo>
                <a:lnTo>
                  <a:pt x="13097" y="12704"/>
                </a:lnTo>
                <a:cubicBezTo>
                  <a:pt x="13049" y="12663"/>
                  <a:pt x="12990" y="12642"/>
                  <a:pt x="12932" y="12642"/>
                </a:cubicBezTo>
                <a:close/>
                <a:moveTo>
                  <a:pt x="7799" y="13562"/>
                </a:moveTo>
                <a:cubicBezTo>
                  <a:pt x="7668" y="13562"/>
                  <a:pt x="7573" y="13657"/>
                  <a:pt x="7573" y="13788"/>
                </a:cubicBezTo>
                <a:lnTo>
                  <a:pt x="7573" y="14276"/>
                </a:lnTo>
                <a:cubicBezTo>
                  <a:pt x="7573" y="14395"/>
                  <a:pt x="7668" y="14502"/>
                  <a:pt x="7799" y="14502"/>
                </a:cubicBezTo>
                <a:cubicBezTo>
                  <a:pt x="7918" y="14502"/>
                  <a:pt x="8025" y="14395"/>
                  <a:pt x="8025" y="14276"/>
                </a:cubicBezTo>
                <a:lnTo>
                  <a:pt x="8025" y="13788"/>
                </a:lnTo>
                <a:cubicBezTo>
                  <a:pt x="8025" y="13657"/>
                  <a:pt x="7918" y="13562"/>
                  <a:pt x="7799" y="13562"/>
                </a:cubicBezTo>
                <a:close/>
                <a:moveTo>
                  <a:pt x="7799" y="14776"/>
                </a:moveTo>
                <a:cubicBezTo>
                  <a:pt x="7668" y="14776"/>
                  <a:pt x="7573" y="14871"/>
                  <a:pt x="7573" y="15002"/>
                </a:cubicBezTo>
                <a:lnTo>
                  <a:pt x="7573" y="15240"/>
                </a:lnTo>
                <a:cubicBezTo>
                  <a:pt x="7573" y="15371"/>
                  <a:pt x="7668" y="15467"/>
                  <a:pt x="7799" y="15467"/>
                </a:cubicBezTo>
                <a:cubicBezTo>
                  <a:pt x="7918" y="15467"/>
                  <a:pt x="8025" y="15371"/>
                  <a:pt x="8025" y="15240"/>
                </a:cubicBezTo>
                <a:lnTo>
                  <a:pt x="8025" y="15002"/>
                </a:lnTo>
                <a:cubicBezTo>
                  <a:pt x="8025" y="14871"/>
                  <a:pt x="7918" y="14776"/>
                  <a:pt x="7799" y="1477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33" name="Google Shape;433;p37"/>
          <p:cNvSpPr/>
          <p:nvPr/>
        </p:nvSpPr>
        <p:spPr>
          <a:xfrm>
            <a:off x="7555417" y="339044"/>
            <a:ext cx="639515" cy="539161"/>
          </a:xfrm>
          <a:custGeom>
            <a:rect b="b" l="l" r="r" t="t"/>
            <a:pathLst>
              <a:path extrusionOk="0" h="13050" w="15479">
                <a:moveTo>
                  <a:pt x="9053" y="5055"/>
                </a:moveTo>
                <a:cubicBezTo>
                  <a:pt x="9217" y="5055"/>
                  <a:pt x="9372" y="5103"/>
                  <a:pt x="9514" y="5200"/>
                </a:cubicBezTo>
                <a:cubicBezTo>
                  <a:pt x="9919" y="5474"/>
                  <a:pt x="10157" y="6200"/>
                  <a:pt x="9811" y="6867"/>
                </a:cubicBezTo>
                <a:cubicBezTo>
                  <a:pt x="9252" y="8010"/>
                  <a:pt x="8037" y="8534"/>
                  <a:pt x="7740" y="8665"/>
                </a:cubicBezTo>
                <a:cubicBezTo>
                  <a:pt x="7430" y="8534"/>
                  <a:pt x="6228" y="8010"/>
                  <a:pt x="5656" y="6867"/>
                </a:cubicBezTo>
                <a:cubicBezTo>
                  <a:pt x="5323" y="6200"/>
                  <a:pt x="5561" y="5474"/>
                  <a:pt x="5966" y="5200"/>
                </a:cubicBezTo>
                <a:cubicBezTo>
                  <a:pt x="6109" y="5105"/>
                  <a:pt x="6263" y="5057"/>
                  <a:pt x="6418" y="5057"/>
                </a:cubicBezTo>
                <a:cubicBezTo>
                  <a:pt x="6775" y="5057"/>
                  <a:pt x="7180" y="5284"/>
                  <a:pt x="7573" y="5724"/>
                </a:cubicBezTo>
                <a:cubicBezTo>
                  <a:pt x="7615" y="5772"/>
                  <a:pt x="7674" y="5796"/>
                  <a:pt x="7735" y="5796"/>
                </a:cubicBezTo>
                <a:cubicBezTo>
                  <a:pt x="7796" y="5796"/>
                  <a:pt x="7859" y="5772"/>
                  <a:pt x="7906" y="5724"/>
                </a:cubicBezTo>
                <a:cubicBezTo>
                  <a:pt x="8298" y="5283"/>
                  <a:pt x="8696" y="5055"/>
                  <a:pt x="9053" y="5055"/>
                </a:cubicBezTo>
                <a:close/>
                <a:moveTo>
                  <a:pt x="6426" y="4604"/>
                </a:moveTo>
                <a:cubicBezTo>
                  <a:pt x="6076" y="4604"/>
                  <a:pt x="5822" y="4742"/>
                  <a:pt x="5704" y="4819"/>
                </a:cubicBezTo>
                <a:cubicBezTo>
                  <a:pt x="5049" y="5272"/>
                  <a:pt x="4847" y="6260"/>
                  <a:pt x="5251" y="7070"/>
                </a:cubicBezTo>
                <a:cubicBezTo>
                  <a:pt x="5990" y="8546"/>
                  <a:pt x="7597" y="9094"/>
                  <a:pt x="7668" y="9117"/>
                </a:cubicBezTo>
                <a:cubicBezTo>
                  <a:pt x="7692" y="9123"/>
                  <a:pt x="7716" y="9126"/>
                  <a:pt x="7740" y="9126"/>
                </a:cubicBezTo>
                <a:cubicBezTo>
                  <a:pt x="7764" y="9126"/>
                  <a:pt x="7787" y="9123"/>
                  <a:pt x="7811" y="9117"/>
                </a:cubicBezTo>
                <a:cubicBezTo>
                  <a:pt x="7871" y="9094"/>
                  <a:pt x="9490" y="8546"/>
                  <a:pt x="10216" y="7070"/>
                </a:cubicBezTo>
                <a:cubicBezTo>
                  <a:pt x="10621" y="6260"/>
                  <a:pt x="10431" y="5272"/>
                  <a:pt x="9764" y="4819"/>
                </a:cubicBezTo>
                <a:cubicBezTo>
                  <a:pt x="9651" y="4742"/>
                  <a:pt x="9397" y="4604"/>
                  <a:pt x="9048" y="4604"/>
                </a:cubicBezTo>
                <a:cubicBezTo>
                  <a:pt x="8694" y="4604"/>
                  <a:pt x="8242" y="4745"/>
                  <a:pt x="7740" y="5236"/>
                </a:cubicBezTo>
                <a:cubicBezTo>
                  <a:pt x="7231" y="4745"/>
                  <a:pt x="6780" y="4604"/>
                  <a:pt x="6426" y="4604"/>
                </a:cubicBezTo>
                <a:close/>
                <a:moveTo>
                  <a:pt x="13383" y="688"/>
                </a:moveTo>
                <a:lnTo>
                  <a:pt x="12907" y="1986"/>
                </a:lnTo>
                <a:cubicBezTo>
                  <a:pt x="12871" y="2081"/>
                  <a:pt x="12919" y="2188"/>
                  <a:pt x="13002" y="2248"/>
                </a:cubicBezTo>
                <a:cubicBezTo>
                  <a:pt x="14288" y="3081"/>
                  <a:pt x="15014" y="4295"/>
                  <a:pt x="15014" y="5558"/>
                </a:cubicBezTo>
                <a:cubicBezTo>
                  <a:pt x="15014" y="7141"/>
                  <a:pt x="13883" y="8582"/>
                  <a:pt x="12086" y="9356"/>
                </a:cubicBezTo>
                <a:cubicBezTo>
                  <a:pt x="12395" y="8772"/>
                  <a:pt x="12562" y="8141"/>
                  <a:pt x="12562" y="7498"/>
                </a:cubicBezTo>
                <a:cubicBezTo>
                  <a:pt x="12562" y="5177"/>
                  <a:pt x="10419" y="3188"/>
                  <a:pt x="7466" y="2748"/>
                </a:cubicBezTo>
                <a:cubicBezTo>
                  <a:pt x="7458" y="2747"/>
                  <a:pt x="7451" y="2747"/>
                  <a:pt x="7443" y="2747"/>
                </a:cubicBezTo>
                <a:cubicBezTo>
                  <a:pt x="7332" y="2747"/>
                  <a:pt x="7226" y="2827"/>
                  <a:pt x="7204" y="2938"/>
                </a:cubicBezTo>
                <a:cubicBezTo>
                  <a:pt x="7192" y="3069"/>
                  <a:pt x="7275" y="3188"/>
                  <a:pt x="7394" y="3200"/>
                </a:cubicBezTo>
                <a:cubicBezTo>
                  <a:pt x="10133" y="3605"/>
                  <a:pt x="12109" y="5403"/>
                  <a:pt x="12109" y="7498"/>
                </a:cubicBezTo>
                <a:cubicBezTo>
                  <a:pt x="12109" y="8236"/>
                  <a:pt x="11859" y="8963"/>
                  <a:pt x="11383" y="9618"/>
                </a:cubicBezTo>
                <a:cubicBezTo>
                  <a:pt x="10681" y="9820"/>
                  <a:pt x="9954" y="9939"/>
                  <a:pt x="9192" y="9939"/>
                </a:cubicBezTo>
                <a:cubicBezTo>
                  <a:pt x="5978" y="9939"/>
                  <a:pt x="3358" y="7974"/>
                  <a:pt x="3358" y="5558"/>
                </a:cubicBezTo>
                <a:cubicBezTo>
                  <a:pt x="3358" y="4819"/>
                  <a:pt x="3608" y="4093"/>
                  <a:pt x="4085" y="3438"/>
                </a:cubicBezTo>
                <a:cubicBezTo>
                  <a:pt x="4787" y="3224"/>
                  <a:pt x="5525" y="3117"/>
                  <a:pt x="6287" y="3117"/>
                </a:cubicBezTo>
                <a:cubicBezTo>
                  <a:pt x="6406" y="3117"/>
                  <a:pt x="6513" y="3021"/>
                  <a:pt x="6513" y="2891"/>
                </a:cubicBezTo>
                <a:cubicBezTo>
                  <a:pt x="6513" y="2771"/>
                  <a:pt x="6406" y="2664"/>
                  <a:pt x="6287" y="2664"/>
                </a:cubicBezTo>
                <a:cubicBezTo>
                  <a:pt x="5716" y="2664"/>
                  <a:pt x="5168" y="2724"/>
                  <a:pt x="4632" y="2831"/>
                </a:cubicBezTo>
                <a:cubicBezTo>
                  <a:pt x="5728" y="1807"/>
                  <a:pt x="7406" y="1188"/>
                  <a:pt x="9192" y="1188"/>
                </a:cubicBezTo>
                <a:cubicBezTo>
                  <a:pt x="10002" y="1188"/>
                  <a:pt x="10776" y="1307"/>
                  <a:pt x="11514" y="1545"/>
                </a:cubicBezTo>
                <a:cubicBezTo>
                  <a:pt x="11537" y="1554"/>
                  <a:pt x="11560" y="1558"/>
                  <a:pt x="11582" y="1558"/>
                </a:cubicBezTo>
                <a:cubicBezTo>
                  <a:pt x="11619" y="1558"/>
                  <a:pt x="11656" y="1548"/>
                  <a:pt x="11693" y="1533"/>
                </a:cubicBezTo>
                <a:lnTo>
                  <a:pt x="13383" y="688"/>
                </a:lnTo>
                <a:close/>
                <a:moveTo>
                  <a:pt x="3394" y="3700"/>
                </a:moveTo>
                <a:cubicBezTo>
                  <a:pt x="3073" y="4284"/>
                  <a:pt x="2906" y="4915"/>
                  <a:pt x="2906" y="5558"/>
                </a:cubicBezTo>
                <a:cubicBezTo>
                  <a:pt x="2906" y="6855"/>
                  <a:pt x="3573" y="8082"/>
                  <a:pt x="4775" y="8998"/>
                </a:cubicBezTo>
                <a:cubicBezTo>
                  <a:pt x="5954" y="9891"/>
                  <a:pt x="7525" y="10391"/>
                  <a:pt x="9192" y="10391"/>
                </a:cubicBezTo>
                <a:cubicBezTo>
                  <a:pt x="9752" y="10391"/>
                  <a:pt x="10300" y="10332"/>
                  <a:pt x="10835" y="10225"/>
                </a:cubicBezTo>
                <a:lnTo>
                  <a:pt x="10835" y="10225"/>
                </a:lnTo>
                <a:cubicBezTo>
                  <a:pt x="9740" y="11249"/>
                  <a:pt x="8061" y="11868"/>
                  <a:pt x="6287" y="11868"/>
                </a:cubicBezTo>
                <a:cubicBezTo>
                  <a:pt x="5478" y="11868"/>
                  <a:pt x="4692" y="11749"/>
                  <a:pt x="3954" y="11511"/>
                </a:cubicBezTo>
                <a:cubicBezTo>
                  <a:pt x="3931" y="11502"/>
                  <a:pt x="3908" y="11498"/>
                  <a:pt x="3886" y="11498"/>
                </a:cubicBezTo>
                <a:cubicBezTo>
                  <a:pt x="3850" y="11498"/>
                  <a:pt x="3816" y="11508"/>
                  <a:pt x="3787" y="11523"/>
                </a:cubicBezTo>
                <a:lnTo>
                  <a:pt x="2084" y="12368"/>
                </a:lnTo>
                <a:lnTo>
                  <a:pt x="2561" y="11070"/>
                </a:lnTo>
                <a:cubicBezTo>
                  <a:pt x="2596" y="10975"/>
                  <a:pt x="2561" y="10856"/>
                  <a:pt x="2465" y="10808"/>
                </a:cubicBezTo>
                <a:cubicBezTo>
                  <a:pt x="1191" y="9975"/>
                  <a:pt x="453" y="8760"/>
                  <a:pt x="453" y="7498"/>
                </a:cubicBezTo>
                <a:cubicBezTo>
                  <a:pt x="453" y="5915"/>
                  <a:pt x="1584" y="4474"/>
                  <a:pt x="3394" y="3700"/>
                </a:cubicBezTo>
                <a:close/>
                <a:moveTo>
                  <a:pt x="13786" y="0"/>
                </a:moveTo>
                <a:cubicBezTo>
                  <a:pt x="13756" y="0"/>
                  <a:pt x="13724" y="7"/>
                  <a:pt x="13693" y="21"/>
                </a:cubicBezTo>
                <a:lnTo>
                  <a:pt x="11574" y="1081"/>
                </a:lnTo>
                <a:cubicBezTo>
                  <a:pt x="10812" y="855"/>
                  <a:pt x="10014" y="724"/>
                  <a:pt x="9192" y="724"/>
                </a:cubicBezTo>
                <a:cubicBezTo>
                  <a:pt x="8073" y="724"/>
                  <a:pt x="6990" y="950"/>
                  <a:pt x="6037" y="1378"/>
                </a:cubicBezTo>
                <a:cubicBezTo>
                  <a:pt x="5120" y="1783"/>
                  <a:pt x="4358" y="2367"/>
                  <a:pt x="3823" y="3057"/>
                </a:cubicBezTo>
                <a:cubicBezTo>
                  <a:pt x="1501" y="3807"/>
                  <a:pt x="1" y="5546"/>
                  <a:pt x="1" y="7498"/>
                </a:cubicBezTo>
                <a:cubicBezTo>
                  <a:pt x="1" y="8867"/>
                  <a:pt x="751" y="10165"/>
                  <a:pt x="2072" y="11082"/>
                </a:cubicBezTo>
                <a:lnTo>
                  <a:pt x="1465" y="12749"/>
                </a:lnTo>
                <a:cubicBezTo>
                  <a:pt x="1407" y="12903"/>
                  <a:pt x="1529" y="13049"/>
                  <a:pt x="1678" y="13049"/>
                </a:cubicBezTo>
                <a:cubicBezTo>
                  <a:pt x="1713" y="13049"/>
                  <a:pt x="1750" y="13041"/>
                  <a:pt x="1787" y="13023"/>
                </a:cubicBezTo>
                <a:lnTo>
                  <a:pt x="3906" y="11963"/>
                </a:lnTo>
                <a:cubicBezTo>
                  <a:pt x="4656" y="12201"/>
                  <a:pt x="5454" y="12320"/>
                  <a:pt x="6287" y="12320"/>
                </a:cubicBezTo>
                <a:cubicBezTo>
                  <a:pt x="7394" y="12320"/>
                  <a:pt x="8490" y="12106"/>
                  <a:pt x="9442" y="11677"/>
                </a:cubicBezTo>
                <a:cubicBezTo>
                  <a:pt x="10347" y="11272"/>
                  <a:pt x="11109" y="10689"/>
                  <a:pt x="11657" y="9999"/>
                </a:cubicBezTo>
                <a:cubicBezTo>
                  <a:pt x="13979" y="9237"/>
                  <a:pt x="15479" y="7498"/>
                  <a:pt x="15479" y="5558"/>
                </a:cubicBezTo>
                <a:cubicBezTo>
                  <a:pt x="15479" y="4188"/>
                  <a:pt x="14717" y="2891"/>
                  <a:pt x="13395" y="1974"/>
                </a:cubicBezTo>
                <a:lnTo>
                  <a:pt x="14002" y="307"/>
                </a:lnTo>
                <a:cubicBezTo>
                  <a:pt x="14061" y="149"/>
                  <a:pt x="13933" y="0"/>
                  <a:pt x="137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34" name="Google Shape;434;p37"/>
          <p:cNvSpPr txBox="1"/>
          <p:nvPr/>
        </p:nvSpPr>
        <p:spPr>
          <a:xfrm>
            <a:off x="1590300" y="1415650"/>
            <a:ext cx="6527700" cy="27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I had to find the correct Jira REST API 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https://&lt;username&gt;</a:t>
            </a:r>
            <a:r>
              <a:rPr lang="en" u="sng">
                <a:solidFill>
                  <a:schemeClr val="hlink"/>
                </a:solidFill>
                <a:latin typeface="Hind"/>
                <a:ea typeface="Hind"/>
                <a:cs typeface="Hind"/>
                <a:sym typeface="Hind"/>
                <a:hlinkClick r:id="rId3"/>
              </a:rPr>
              <a:t>.atlassian.net/rest/api/3/</a:t>
            </a: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&lt;something&gt;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Authorization was a nightmare 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	“I do not have a password!!!!!!!!!!!!!!”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	“Oh, to use token as password???”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 documentation is not for toddlers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 body from dokumentation is not working, somebody HELP!!!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: “I will help…” 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	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435" name="Google Shape;43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4973" y="3715025"/>
            <a:ext cx="3000375" cy="40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4574" y="3859475"/>
            <a:ext cx="1657675" cy="30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omantic Relationship Workshop by Slidesgo">
  <a:themeElements>
    <a:clrScheme name="Simple Light">
      <a:dk1>
        <a:srgbClr val="000D2D"/>
      </a:dk1>
      <a:lt1>
        <a:srgbClr val="FCF1DE"/>
      </a:lt1>
      <a:dk2>
        <a:srgbClr val="EF9E9A"/>
      </a:dk2>
      <a:lt2>
        <a:srgbClr val="FF7940"/>
      </a:lt2>
      <a:accent1>
        <a:srgbClr val="BA3208"/>
      </a:accent1>
      <a:accent2>
        <a:srgbClr val="F9541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D2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